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drawingml.diagramColors+xml" PartName="/ppt/diagrams/colors1.xml"/>
  <Override ContentType="application/vnd.openxmlformats-officedocument.drawingml.diagramColors+xml" PartName="/ppt/diagrams/colors2.xml"/>
  <Override ContentType="application/vnd.openxmlformats-officedocument.drawingml.diagramColors+xml" PartName="/ppt/diagrams/colors3.xml"/>
  <Override ContentType="application/vnd.openxmlformats-officedocument.drawingml.diagramData+xml" PartName="/ppt/diagrams/data1.xml"/>
  <Override ContentType="application/vnd.openxmlformats-officedocument.drawingml.diagramData+xml" PartName="/ppt/diagrams/data2.xml"/>
  <Override ContentType="application/vnd.openxmlformats-officedocument.drawingml.diagramData+xml" PartName="/ppt/diagrams/data3.xml"/>
  <Override ContentType="application/vnd.ms-office.drawingml.diagramDrawing+xml" PartName="/ppt/diagrams/drawing1.xml"/>
  <Override ContentType="application/vnd.ms-office.drawingml.diagramDrawing+xml" PartName="/ppt/diagrams/drawing2.xml"/>
  <Override ContentType="application/vnd.ms-office.drawingml.diagramDrawing+xml" PartName="/ppt/diagrams/drawing3.xml"/>
  <Override ContentType="application/vnd.openxmlformats-officedocument.drawingml.diagramLayout+xml" PartName="/ppt/diagrams/layout1.xml"/>
  <Override ContentType="application/vnd.openxmlformats-officedocument.drawingml.diagramLayout+xml" PartName="/ppt/diagrams/layout2.xml"/>
  <Override ContentType="application/vnd.openxmlformats-officedocument.drawingml.diagramLayout+xml" PartName="/ppt/diagrams/layout3.xml"/>
  <Override ContentType="application/vnd.openxmlformats-officedocument.drawingml.diagramStyle+xml" PartName="/ppt/diagrams/quickStyle1.xml"/>
  <Override ContentType="application/vnd.openxmlformats-officedocument.drawingml.diagramStyle+xml" PartName="/ppt/diagrams/quickStyle2.xml"/>
  <Override ContentType="application/vnd.openxmlformats-officedocument.drawingml.diagramStyle+xml" PartName="/ppt/diagrams/quickStyle3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?><Relationships xmlns="http://schemas.openxmlformats.org/package/2006/relationships"><Relationship Target="ppt/presentation.xml" Type="http://schemas.openxmlformats.org/officeDocument/2006/relationships/officeDocument" Id="rId1"></Relationship><Relationship Target="docProps/core.xml" Type="http://schemas.openxmlformats.org/package/2006/relationships/metadata/core-properties" Id="rId5"></Relationship><Relationship Target="docProps/thumbnail.jpeg" Type="http://schemas.openxmlformats.org/package/2006/relationships/metadata/thumbnail" Id="rId6"></Relationship><Relationship Target="docProps/app.xml" Type="http://schemas.openxmlformats.org/officeDocument/2006/relationships/extended-properties" Id="rId7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8" y="5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?><Relationships xmlns="http://schemas.openxmlformats.org/package/2006/relationships"><Relationship Target="slides/slide7.xml" Type="http://schemas.openxmlformats.org/officeDocument/2006/relationships/slide" Id="rId8"></Relationship><Relationship Target="slides/slide12.xml" Type="http://schemas.openxmlformats.org/officeDocument/2006/relationships/slide" Id="rId13"></Relationship><Relationship Target="slides/slide2.xml" Type="http://schemas.openxmlformats.org/officeDocument/2006/relationships/slide" Id="rId3"></Relationship><Relationship Target="slides/slide6.xml" Type="http://schemas.openxmlformats.org/officeDocument/2006/relationships/slide" Id="rId7"></Relationship><Relationship Target="slides/slide11.xml" Type="http://schemas.openxmlformats.org/officeDocument/2006/relationships/slide" Id="rId12"></Relationship><Relationship Target="tableStyles.xml" Type="http://schemas.openxmlformats.org/officeDocument/2006/relationships/tableStyles" Id="rId17"></Relationship><Relationship Target="slides/slide1.xml" Type="http://schemas.openxmlformats.org/officeDocument/2006/relationships/slide" Id="rId2"></Relationship><Relationship Target="theme/theme1.xml" Type="http://schemas.openxmlformats.org/officeDocument/2006/relationships/theme" Id="rId16"></Relationship><Relationship Target="slideMasters/slideMaster1.xml" Type="http://schemas.openxmlformats.org/officeDocument/2006/relationships/slideMaster" Id="rId1"></Relationship><Relationship Target="slides/slide5.xml" Type="http://schemas.openxmlformats.org/officeDocument/2006/relationships/slide" Id="rId6"></Relationship><Relationship Target="slides/slide10.xml" Type="http://schemas.openxmlformats.org/officeDocument/2006/relationships/slide" Id="rId11"></Relationship><Relationship Target="slides/slide4.xml" Type="http://schemas.openxmlformats.org/officeDocument/2006/relationships/slide" Id="rId5"></Relationship><Relationship Target="viewProps.xml" Type="http://schemas.openxmlformats.org/officeDocument/2006/relationships/viewProps" Id="rId15"></Relationship><Relationship Target="slides/slide9.xml" Type="http://schemas.openxmlformats.org/officeDocument/2006/relationships/slide" Id="rId10"></Relationship><Relationship Target="slides/slide3.xml" Type="http://schemas.openxmlformats.org/officeDocument/2006/relationships/slide" Id="rId4"></Relationship><Relationship Target="slides/slide8.xml" Type="http://schemas.openxmlformats.org/officeDocument/2006/relationships/slide" Id="rId9"></Relationship><Relationship Target="presProps.xml" Type="http://schemas.openxmlformats.org/officeDocument/2006/relationships/presProps" Id="rId14"></Relationship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EC1D84-9CC3-4D00-B567-0FFB578F0D3D}" type="doc">
      <dgm:prSet loTypeId="urn:microsoft.com/office/officeart/2005/8/layout/chevron1" loCatId="process" qsTypeId="urn:microsoft.com/office/officeart/2005/8/quickstyle/simple1" qsCatId="simple" csTypeId="urn:microsoft.com/office/officeart/2005/8/colors/accent6_5" csCatId="accent6" phldr="1"/>
      <dgm:spPr/>
    </dgm:pt>
    <dgm:pt modelId="{089F2E6F-7E1C-4E14-A554-FE133CD70F19}">
      <dgm:prSet phldrT="[Text]" custT="1"/>
      <dgm:spPr/>
      <dgm:t>
        <a:bodyPr/>
        <a:lstStyle/>
        <a:p>
          <a:r>
            <a:rPr lang="en-US" sz="2000" dirty="0" smtClean="0"/>
            <a:t>Choosing the place and Publishing the idea</a:t>
          </a:r>
          <a:r>
            <a:rPr lang="he-IL" sz="2000" dirty="0" smtClean="0"/>
            <a:t>   -</a:t>
          </a:r>
          <a:r>
            <a:rPr lang="en-US" sz="2000" dirty="0" smtClean="0"/>
            <a:t> November 2017</a:t>
          </a:r>
          <a:endParaRPr lang="en-US" sz="2000" dirty="0"/>
        </a:p>
      </dgm:t>
    </dgm:pt>
    <dgm:pt modelId="{B5E85382-5982-4381-A5F2-A6F54EA2F8AD}" type="parTrans" cxnId="{72B2D636-ED70-43E4-A376-F66A09AF0447}">
      <dgm:prSet/>
      <dgm:spPr/>
      <dgm:t>
        <a:bodyPr/>
        <a:lstStyle/>
        <a:p>
          <a:endParaRPr lang="en-US"/>
        </a:p>
      </dgm:t>
    </dgm:pt>
    <dgm:pt modelId="{736EF73A-22B9-4A82-BE63-253405C35325}" type="sibTrans" cxnId="{72B2D636-ED70-43E4-A376-F66A09AF0447}">
      <dgm:prSet/>
      <dgm:spPr/>
      <dgm:t>
        <a:bodyPr/>
        <a:lstStyle/>
        <a:p>
          <a:endParaRPr lang="en-US"/>
        </a:p>
      </dgm:t>
    </dgm:pt>
    <dgm:pt modelId="{D3E06A80-8D0D-45A8-AC1D-54FC20C4D5BF}">
      <dgm:prSet phldrT="[Text]" custT="1"/>
      <dgm:spPr/>
      <dgm:t>
        <a:bodyPr/>
        <a:lstStyle/>
        <a:p>
          <a:r>
            <a:rPr lang="en-US" sz="2400" dirty="0" smtClean="0"/>
            <a:t>Collect </a:t>
          </a:r>
        </a:p>
        <a:p>
          <a:r>
            <a:rPr lang="en-US" sz="2400" dirty="0" smtClean="0"/>
            <a:t>and </a:t>
          </a:r>
          <a:r>
            <a:rPr lang="en-US" sz="2200" dirty="0" smtClean="0"/>
            <a:t>Choose</a:t>
          </a:r>
          <a:r>
            <a:rPr lang="en-US" sz="2400" dirty="0" smtClean="0"/>
            <a:t> stories – March 2018</a:t>
          </a:r>
          <a:endParaRPr lang="en-US" sz="2400" dirty="0"/>
        </a:p>
      </dgm:t>
    </dgm:pt>
    <dgm:pt modelId="{DC63144D-C2EB-4E3F-BB1D-732379860D27}" type="parTrans" cxnId="{B7AFFAAF-56DC-4587-B9D0-FD5BDE2E1790}">
      <dgm:prSet/>
      <dgm:spPr/>
      <dgm:t>
        <a:bodyPr/>
        <a:lstStyle/>
        <a:p>
          <a:endParaRPr lang="en-US"/>
        </a:p>
      </dgm:t>
    </dgm:pt>
    <dgm:pt modelId="{88EF9322-4A55-410A-8A15-57D10125CFA0}" type="sibTrans" cxnId="{B7AFFAAF-56DC-4587-B9D0-FD5BDE2E1790}">
      <dgm:prSet/>
      <dgm:spPr/>
      <dgm:t>
        <a:bodyPr/>
        <a:lstStyle/>
        <a:p>
          <a:endParaRPr lang="en-US"/>
        </a:p>
      </dgm:t>
    </dgm:pt>
    <dgm:pt modelId="{DAE27385-D214-4266-BBC3-F42666F7E744}">
      <dgm:prSet phldrT="[Text]" custT="1"/>
      <dgm:spPr/>
      <dgm:t>
        <a:bodyPr/>
        <a:lstStyle/>
        <a:p>
          <a:r>
            <a:rPr lang="en-US" sz="2200" dirty="0" smtClean="0"/>
            <a:t>Interview the people with the chosen stories – May 2018</a:t>
          </a:r>
          <a:endParaRPr lang="en-US" sz="2200" dirty="0"/>
        </a:p>
      </dgm:t>
    </dgm:pt>
    <dgm:pt modelId="{3F56DFEE-E49A-4394-852B-2EF149B90E72}" type="parTrans" cxnId="{6F0E7849-1529-4943-9CB9-D63B824E168B}">
      <dgm:prSet/>
      <dgm:spPr/>
      <dgm:t>
        <a:bodyPr/>
        <a:lstStyle/>
        <a:p>
          <a:endParaRPr lang="en-US"/>
        </a:p>
      </dgm:t>
    </dgm:pt>
    <dgm:pt modelId="{FB1EDCA9-1491-414A-8C7C-BDB5103DFBA4}" type="sibTrans" cxnId="{6F0E7849-1529-4943-9CB9-D63B824E168B}">
      <dgm:prSet/>
      <dgm:spPr/>
      <dgm:t>
        <a:bodyPr/>
        <a:lstStyle/>
        <a:p>
          <a:endParaRPr lang="en-US"/>
        </a:p>
      </dgm:t>
    </dgm:pt>
    <dgm:pt modelId="{F6220B89-80F7-4CCB-9A1F-FDCE6FF55728}">
      <dgm:prSet phldrT="[Text]" custT="1"/>
      <dgm:spPr/>
      <dgm:t>
        <a:bodyPr/>
        <a:lstStyle/>
        <a:p>
          <a:r>
            <a:rPr lang="en-US" sz="2400" dirty="0" smtClean="0"/>
            <a:t>Design and Publish the dynamic wall – June 2018</a:t>
          </a:r>
          <a:endParaRPr lang="en-US" sz="2400" dirty="0"/>
        </a:p>
      </dgm:t>
    </dgm:pt>
    <dgm:pt modelId="{66D744BD-2964-4591-86D3-38BDD8F17F19}" type="parTrans" cxnId="{3FF4FF6B-1171-4052-92A9-DE97B9792A61}">
      <dgm:prSet/>
      <dgm:spPr/>
      <dgm:t>
        <a:bodyPr/>
        <a:lstStyle/>
        <a:p>
          <a:endParaRPr lang="en-US"/>
        </a:p>
      </dgm:t>
    </dgm:pt>
    <dgm:pt modelId="{B227D782-C697-4807-A6B3-87579B8ECD63}" type="sibTrans" cxnId="{3FF4FF6B-1171-4052-92A9-DE97B9792A61}">
      <dgm:prSet/>
      <dgm:spPr/>
      <dgm:t>
        <a:bodyPr/>
        <a:lstStyle/>
        <a:p>
          <a:endParaRPr lang="en-US"/>
        </a:p>
      </dgm:t>
    </dgm:pt>
    <dgm:pt modelId="{A0193E13-3FD7-41D3-9BD5-3D676F803430}" type="pres">
      <dgm:prSet presAssocID="{4BEC1D84-9CC3-4D00-B567-0FFB578F0D3D}" presName="Name0" presStyleCnt="0">
        <dgm:presLayoutVars>
          <dgm:dir/>
          <dgm:animLvl val="lvl"/>
          <dgm:resizeHandles val="exact"/>
        </dgm:presLayoutVars>
      </dgm:prSet>
      <dgm:spPr/>
    </dgm:pt>
    <dgm:pt modelId="{718FB7C2-8662-42D5-855F-816A4B989779}" type="pres">
      <dgm:prSet presAssocID="{089F2E6F-7E1C-4E14-A554-FE133CD70F19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C8499B-83CA-4B43-9654-3141045477D0}" type="pres">
      <dgm:prSet presAssocID="{736EF73A-22B9-4A82-BE63-253405C35325}" presName="parTxOnlySpace" presStyleCnt="0"/>
      <dgm:spPr/>
    </dgm:pt>
    <dgm:pt modelId="{8EB59B60-58D4-4DE2-8AB3-DAEB768BCB57}" type="pres">
      <dgm:prSet presAssocID="{D3E06A80-8D0D-45A8-AC1D-54FC20C4D5B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88F12E-7E03-4D5C-BEC5-EB2F8F3DEC44}" type="pres">
      <dgm:prSet presAssocID="{88EF9322-4A55-410A-8A15-57D10125CFA0}" presName="parTxOnlySpace" presStyleCnt="0"/>
      <dgm:spPr/>
    </dgm:pt>
    <dgm:pt modelId="{C4FBF788-BCDF-48BF-A528-DB8DFA4D8D47}" type="pres">
      <dgm:prSet presAssocID="{DAE27385-D214-4266-BBC3-F42666F7E744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807DBA60-A90C-4821-9F70-C9B8C90DFEF8}" type="pres">
      <dgm:prSet presAssocID="{FB1EDCA9-1491-414A-8C7C-BDB5103DFBA4}" presName="parTxOnlySpace" presStyleCnt="0"/>
      <dgm:spPr/>
    </dgm:pt>
    <dgm:pt modelId="{8BB5C8F0-9087-4F20-9301-401F0EFA8ACE}" type="pres">
      <dgm:prSet presAssocID="{F6220B89-80F7-4CCB-9A1F-FDCE6FF55728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084E9A17-7761-45AC-8966-C0AD64397F93}" type="presOf" srcId="{089F2E6F-7E1C-4E14-A554-FE133CD70F19}" destId="{718FB7C2-8662-42D5-855F-816A4B989779}" srcOrd="0" destOrd="0" presId="urn:microsoft.com/office/officeart/2005/8/layout/chevron1"/>
    <dgm:cxn modelId="{0D044DA7-2180-4D53-8489-7A6227460691}" type="presOf" srcId="{F6220B89-80F7-4CCB-9A1F-FDCE6FF55728}" destId="{8BB5C8F0-9087-4F20-9301-401F0EFA8ACE}" srcOrd="0" destOrd="0" presId="urn:microsoft.com/office/officeart/2005/8/layout/chevron1"/>
    <dgm:cxn modelId="{9117B271-B0F8-4464-8FE3-E3E338483C04}" type="presOf" srcId="{D3E06A80-8D0D-45A8-AC1D-54FC20C4D5BF}" destId="{8EB59B60-58D4-4DE2-8AB3-DAEB768BCB57}" srcOrd="0" destOrd="0" presId="urn:microsoft.com/office/officeart/2005/8/layout/chevron1"/>
    <dgm:cxn modelId="{3FF4FF6B-1171-4052-92A9-DE97B9792A61}" srcId="{4BEC1D84-9CC3-4D00-B567-0FFB578F0D3D}" destId="{F6220B89-80F7-4CCB-9A1F-FDCE6FF55728}" srcOrd="3" destOrd="0" parTransId="{66D744BD-2964-4591-86D3-38BDD8F17F19}" sibTransId="{B227D782-C697-4807-A6B3-87579B8ECD63}"/>
    <dgm:cxn modelId="{F5ABCEFC-BE1C-42A5-AE65-51F334CC14F5}" type="presOf" srcId="{DAE27385-D214-4266-BBC3-F42666F7E744}" destId="{C4FBF788-BCDF-48BF-A528-DB8DFA4D8D47}" srcOrd="0" destOrd="0" presId="urn:microsoft.com/office/officeart/2005/8/layout/chevron1"/>
    <dgm:cxn modelId="{72B2D636-ED70-43E4-A376-F66A09AF0447}" srcId="{4BEC1D84-9CC3-4D00-B567-0FFB578F0D3D}" destId="{089F2E6F-7E1C-4E14-A554-FE133CD70F19}" srcOrd="0" destOrd="0" parTransId="{B5E85382-5982-4381-A5F2-A6F54EA2F8AD}" sibTransId="{736EF73A-22B9-4A82-BE63-253405C35325}"/>
    <dgm:cxn modelId="{B7AFFAAF-56DC-4587-B9D0-FD5BDE2E1790}" srcId="{4BEC1D84-9CC3-4D00-B567-0FFB578F0D3D}" destId="{D3E06A80-8D0D-45A8-AC1D-54FC20C4D5BF}" srcOrd="1" destOrd="0" parTransId="{DC63144D-C2EB-4E3F-BB1D-732379860D27}" sibTransId="{88EF9322-4A55-410A-8A15-57D10125CFA0}"/>
    <dgm:cxn modelId="{6D717425-EB20-4B59-A7D9-419AA38C1FA6}" type="presOf" srcId="{4BEC1D84-9CC3-4D00-B567-0FFB578F0D3D}" destId="{A0193E13-3FD7-41D3-9BD5-3D676F803430}" srcOrd="0" destOrd="0" presId="urn:microsoft.com/office/officeart/2005/8/layout/chevron1"/>
    <dgm:cxn modelId="{6F0E7849-1529-4943-9CB9-D63B824E168B}" srcId="{4BEC1D84-9CC3-4D00-B567-0FFB578F0D3D}" destId="{DAE27385-D214-4266-BBC3-F42666F7E744}" srcOrd="2" destOrd="0" parTransId="{3F56DFEE-E49A-4394-852B-2EF149B90E72}" sibTransId="{FB1EDCA9-1491-414A-8C7C-BDB5103DFBA4}"/>
    <dgm:cxn modelId="{3A0BD22F-878A-4997-A33D-44BF5A7C3CEF}" type="presParOf" srcId="{A0193E13-3FD7-41D3-9BD5-3D676F803430}" destId="{718FB7C2-8662-42D5-855F-816A4B989779}" srcOrd="0" destOrd="0" presId="urn:microsoft.com/office/officeart/2005/8/layout/chevron1"/>
    <dgm:cxn modelId="{3D000C0B-46EB-470C-944A-015612EA2977}" type="presParOf" srcId="{A0193E13-3FD7-41D3-9BD5-3D676F803430}" destId="{ADC8499B-83CA-4B43-9654-3141045477D0}" srcOrd="1" destOrd="0" presId="urn:microsoft.com/office/officeart/2005/8/layout/chevron1"/>
    <dgm:cxn modelId="{0E213A2B-0C03-4627-B929-E5E892EEF71E}" type="presParOf" srcId="{A0193E13-3FD7-41D3-9BD5-3D676F803430}" destId="{8EB59B60-58D4-4DE2-8AB3-DAEB768BCB57}" srcOrd="2" destOrd="0" presId="urn:microsoft.com/office/officeart/2005/8/layout/chevron1"/>
    <dgm:cxn modelId="{B5A533D8-83DD-46D6-9568-C079CAB030E5}" type="presParOf" srcId="{A0193E13-3FD7-41D3-9BD5-3D676F803430}" destId="{2388F12E-7E03-4D5C-BEC5-EB2F8F3DEC44}" srcOrd="3" destOrd="0" presId="urn:microsoft.com/office/officeart/2005/8/layout/chevron1"/>
    <dgm:cxn modelId="{02956335-7853-4638-A9E7-178FA1145C3D}" type="presParOf" srcId="{A0193E13-3FD7-41D3-9BD5-3D676F803430}" destId="{C4FBF788-BCDF-48BF-A528-DB8DFA4D8D47}" srcOrd="4" destOrd="0" presId="urn:microsoft.com/office/officeart/2005/8/layout/chevron1"/>
    <dgm:cxn modelId="{6E17B4E2-F5BA-4AA6-9407-5D90F35CB83C}" type="presParOf" srcId="{A0193E13-3FD7-41D3-9BD5-3D676F803430}" destId="{807DBA60-A90C-4821-9F70-C9B8C90DFEF8}" srcOrd="5" destOrd="0" presId="urn:microsoft.com/office/officeart/2005/8/layout/chevron1"/>
    <dgm:cxn modelId="{28190925-1729-4385-9456-06441082DFF4}" type="presParOf" srcId="{A0193E13-3FD7-41D3-9BD5-3D676F803430}" destId="{8BB5C8F0-9087-4F20-9301-401F0EFA8ACE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EC1D84-9CC3-4D00-B567-0FFB578F0D3D}" type="doc">
      <dgm:prSet loTypeId="urn:microsoft.com/office/officeart/2005/8/layout/chevron1" loCatId="process" qsTypeId="urn:microsoft.com/office/officeart/2005/8/quickstyle/simple1" qsCatId="simple" csTypeId="urn:microsoft.com/office/officeart/2005/8/colors/accent6_5" csCatId="accent6" phldr="1"/>
      <dgm:spPr/>
    </dgm:pt>
    <dgm:pt modelId="{089F2E6F-7E1C-4E14-A554-FE133CD70F19}">
      <dgm:prSet phldrT="[Text]" custT="1"/>
      <dgm:spPr/>
      <dgm:t>
        <a:bodyPr/>
        <a:lstStyle/>
        <a:p>
          <a:r>
            <a:rPr lang="en-US" sz="2000" dirty="0" smtClean="0"/>
            <a:t>Publishing the idea in Gordon college – November 2017</a:t>
          </a:r>
          <a:endParaRPr lang="en-US" sz="2000" dirty="0"/>
        </a:p>
      </dgm:t>
    </dgm:pt>
    <dgm:pt modelId="{B5E85382-5982-4381-A5F2-A6F54EA2F8AD}" type="parTrans" cxnId="{72B2D636-ED70-43E4-A376-F66A09AF0447}">
      <dgm:prSet/>
      <dgm:spPr/>
      <dgm:t>
        <a:bodyPr/>
        <a:lstStyle/>
        <a:p>
          <a:endParaRPr lang="en-US"/>
        </a:p>
      </dgm:t>
    </dgm:pt>
    <dgm:pt modelId="{736EF73A-22B9-4A82-BE63-253405C35325}" type="sibTrans" cxnId="{72B2D636-ED70-43E4-A376-F66A09AF0447}">
      <dgm:prSet/>
      <dgm:spPr/>
      <dgm:t>
        <a:bodyPr/>
        <a:lstStyle/>
        <a:p>
          <a:endParaRPr lang="en-US"/>
        </a:p>
      </dgm:t>
    </dgm:pt>
    <dgm:pt modelId="{D3E06A80-8D0D-45A8-AC1D-54FC20C4D5BF}">
      <dgm:prSet phldrT="[Text]" custT="1"/>
      <dgm:spPr/>
      <dgm:t>
        <a:bodyPr/>
        <a:lstStyle/>
        <a:p>
          <a:r>
            <a:rPr lang="en-US" sz="1800" dirty="0" smtClean="0"/>
            <a:t>Divide the students to different groups ( musical assemble, art etc.) – January 2018</a:t>
          </a:r>
          <a:endParaRPr lang="en-US" sz="1800" dirty="0"/>
        </a:p>
      </dgm:t>
    </dgm:pt>
    <dgm:pt modelId="{DC63144D-C2EB-4E3F-BB1D-732379860D27}" type="parTrans" cxnId="{B7AFFAAF-56DC-4587-B9D0-FD5BDE2E1790}">
      <dgm:prSet/>
      <dgm:spPr/>
      <dgm:t>
        <a:bodyPr/>
        <a:lstStyle/>
        <a:p>
          <a:endParaRPr lang="en-US"/>
        </a:p>
      </dgm:t>
    </dgm:pt>
    <dgm:pt modelId="{88EF9322-4A55-410A-8A15-57D10125CFA0}" type="sibTrans" cxnId="{B7AFFAAF-56DC-4587-B9D0-FD5BDE2E1790}">
      <dgm:prSet/>
      <dgm:spPr/>
      <dgm:t>
        <a:bodyPr/>
        <a:lstStyle/>
        <a:p>
          <a:endParaRPr lang="en-US"/>
        </a:p>
      </dgm:t>
    </dgm:pt>
    <dgm:pt modelId="{DAE27385-D214-4266-BBC3-F42666F7E744}">
      <dgm:prSet phldrT="[Text]" custT="1"/>
      <dgm:spPr/>
      <dgm:t>
        <a:bodyPr/>
        <a:lstStyle/>
        <a:p>
          <a:r>
            <a:rPr lang="en-US" sz="2400" dirty="0" smtClean="0"/>
            <a:t>Schedule time and place for each group – February 2018</a:t>
          </a:r>
          <a:endParaRPr lang="en-US" sz="2400" dirty="0"/>
        </a:p>
      </dgm:t>
    </dgm:pt>
    <dgm:pt modelId="{3F56DFEE-E49A-4394-852B-2EF149B90E72}" type="parTrans" cxnId="{6F0E7849-1529-4943-9CB9-D63B824E168B}">
      <dgm:prSet/>
      <dgm:spPr/>
      <dgm:t>
        <a:bodyPr/>
        <a:lstStyle/>
        <a:p>
          <a:endParaRPr lang="en-US"/>
        </a:p>
      </dgm:t>
    </dgm:pt>
    <dgm:pt modelId="{FB1EDCA9-1491-414A-8C7C-BDB5103DFBA4}" type="sibTrans" cxnId="{6F0E7849-1529-4943-9CB9-D63B824E168B}">
      <dgm:prSet/>
      <dgm:spPr/>
      <dgm:t>
        <a:bodyPr/>
        <a:lstStyle/>
        <a:p>
          <a:endParaRPr lang="en-US"/>
        </a:p>
      </dgm:t>
    </dgm:pt>
    <dgm:pt modelId="{F6220B89-80F7-4CCB-9A1F-FDCE6FF55728}">
      <dgm:prSet phldrT="[Text]" custT="1"/>
      <dgm:spPr/>
      <dgm:t>
        <a:bodyPr/>
        <a:lstStyle/>
        <a:p>
          <a:r>
            <a:rPr lang="en-US" sz="2400" dirty="0" smtClean="0"/>
            <a:t>Volunteering – March 2018</a:t>
          </a:r>
          <a:endParaRPr lang="en-US" sz="2400" dirty="0"/>
        </a:p>
      </dgm:t>
    </dgm:pt>
    <dgm:pt modelId="{66D744BD-2964-4591-86D3-38BDD8F17F19}" type="parTrans" cxnId="{3FF4FF6B-1171-4052-92A9-DE97B9792A61}">
      <dgm:prSet/>
      <dgm:spPr/>
      <dgm:t>
        <a:bodyPr/>
        <a:lstStyle/>
        <a:p>
          <a:endParaRPr lang="en-US"/>
        </a:p>
      </dgm:t>
    </dgm:pt>
    <dgm:pt modelId="{B227D782-C697-4807-A6B3-87579B8ECD63}" type="sibTrans" cxnId="{3FF4FF6B-1171-4052-92A9-DE97B9792A61}">
      <dgm:prSet/>
      <dgm:spPr/>
      <dgm:t>
        <a:bodyPr/>
        <a:lstStyle/>
        <a:p>
          <a:endParaRPr lang="en-US"/>
        </a:p>
      </dgm:t>
    </dgm:pt>
    <dgm:pt modelId="{A0193E13-3FD7-41D3-9BD5-3D676F803430}" type="pres">
      <dgm:prSet presAssocID="{4BEC1D84-9CC3-4D00-B567-0FFB578F0D3D}" presName="Name0" presStyleCnt="0">
        <dgm:presLayoutVars>
          <dgm:dir/>
          <dgm:animLvl val="lvl"/>
          <dgm:resizeHandles val="exact"/>
        </dgm:presLayoutVars>
      </dgm:prSet>
      <dgm:spPr/>
    </dgm:pt>
    <dgm:pt modelId="{718FB7C2-8662-42D5-855F-816A4B989779}" type="pres">
      <dgm:prSet presAssocID="{089F2E6F-7E1C-4E14-A554-FE133CD70F19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C8499B-83CA-4B43-9654-3141045477D0}" type="pres">
      <dgm:prSet presAssocID="{736EF73A-22B9-4A82-BE63-253405C35325}" presName="parTxOnlySpace" presStyleCnt="0"/>
      <dgm:spPr/>
    </dgm:pt>
    <dgm:pt modelId="{8EB59B60-58D4-4DE2-8AB3-DAEB768BCB57}" type="pres">
      <dgm:prSet presAssocID="{D3E06A80-8D0D-45A8-AC1D-54FC20C4D5B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88F12E-7E03-4D5C-BEC5-EB2F8F3DEC44}" type="pres">
      <dgm:prSet presAssocID="{88EF9322-4A55-410A-8A15-57D10125CFA0}" presName="parTxOnlySpace" presStyleCnt="0"/>
      <dgm:spPr/>
    </dgm:pt>
    <dgm:pt modelId="{C4FBF788-BCDF-48BF-A528-DB8DFA4D8D47}" type="pres">
      <dgm:prSet presAssocID="{DAE27385-D214-4266-BBC3-F42666F7E744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7DBA60-A90C-4821-9F70-C9B8C90DFEF8}" type="pres">
      <dgm:prSet presAssocID="{FB1EDCA9-1491-414A-8C7C-BDB5103DFBA4}" presName="parTxOnlySpace" presStyleCnt="0"/>
      <dgm:spPr/>
    </dgm:pt>
    <dgm:pt modelId="{8BB5C8F0-9087-4F20-9301-401F0EFA8ACE}" type="pres">
      <dgm:prSet presAssocID="{F6220B89-80F7-4CCB-9A1F-FDCE6FF55728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084E9A17-7761-45AC-8966-C0AD64397F93}" type="presOf" srcId="{089F2E6F-7E1C-4E14-A554-FE133CD70F19}" destId="{718FB7C2-8662-42D5-855F-816A4B989779}" srcOrd="0" destOrd="0" presId="urn:microsoft.com/office/officeart/2005/8/layout/chevron1"/>
    <dgm:cxn modelId="{0D044DA7-2180-4D53-8489-7A6227460691}" type="presOf" srcId="{F6220B89-80F7-4CCB-9A1F-FDCE6FF55728}" destId="{8BB5C8F0-9087-4F20-9301-401F0EFA8ACE}" srcOrd="0" destOrd="0" presId="urn:microsoft.com/office/officeart/2005/8/layout/chevron1"/>
    <dgm:cxn modelId="{9117B271-B0F8-4464-8FE3-E3E338483C04}" type="presOf" srcId="{D3E06A80-8D0D-45A8-AC1D-54FC20C4D5BF}" destId="{8EB59B60-58D4-4DE2-8AB3-DAEB768BCB57}" srcOrd="0" destOrd="0" presId="urn:microsoft.com/office/officeart/2005/8/layout/chevron1"/>
    <dgm:cxn modelId="{3FF4FF6B-1171-4052-92A9-DE97B9792A61}" srcId="{4BEC1D84-9CC3-4D00-B567-0FFB578F0D3D}" destId="{F6220B89-80F7-4CCB-9A1F-FDCE6FF55728}" srcOrd="3" destOrd="0" parTransId="{66D744BD-2964-4591-86D3-38BDD8F17F19}" sibTransId="{B227D782-C697-4807-A6B3-87579B8ECD63}"/>
    <dgm:cxn modelId="{F5ABCEFC-BE1C-42A5-AE65-51F334CC14F5}" type="presOf" srcId="{DAE27385-D214-4266-BBC3-F42666F7E744}" destId="{C4FBF788-BCDF-48BF-A528-DB8DFA4D8D47}" srcOrd="0" destOrd="0" presId="urn:microsoft.com/office/officeart/2005/8/layout/chevron1"/>
    <dgm:cxn modelId="{72B2D636-ED70-43E4-A376-F66A09AF0447}" srcId="{4BEC1D84-9CC3-4D00-B567-0FFB578F0D3D}" destId="{089F2E6F-7E1C-4E14-A554-FE133CD70F19}" srcOrd="0" destOrd="0" parTransId="{B5E85382-5982-4381-A5F2-A6F54EA2F8AD}" sibTransId="{736EF73A-22B9-4A82-BE63-253405C35325}"/>
    <dgm:cxn modelId="{B7AFFAAF-56DC-4587-B9D0-FD5BDE2E1790}" srcId="{4BEC1D84-9CC3-4D00-B567-0FFB578F0D3D}" destId="{D3E06A80-8D0D-45A8-AC1D-54FC20C4D5BF}" srcOrd="1" destOrd="0" parTransId="{DC63144D-C2EB-4E3F-BB1D-732379860D27}" sibTransId="{88EF9322-4A55-410A-8A15-57D10125CFA0}"/>
    <dgm:cxn modelId="{6D717425-EB20-4B59-A7D9-419AA38C1FA6}" type="presOf" srcId="{4BEC1D84-9CC3-4D00-B567-0FFB578F0D3D}" destId="{A0193E13-3FD7-41D3-9BD5-3D676F803430}" srcOrd="0" destOrd="0" presId="urn:microsoft.com/office/officeart/2005/8/layout/chevron1"/>
    <dgm:cxn modelId="{6F0E7849-1529-4943-9CB9-D63B824E168B}" srcId="{4BEC1D84-9CC3-4D00-B567-0FFB578F0D3D}" destId="{DAE27385-D214-4266-BBC3-F42666F7E744}" srcOrd="2" destOrd="0" parTransId="{3F56DFEE-E49A-4394-852B-2EF149B90E72}" sibTransId="{FB1EDCA9-1491-414A-8C7C-BDB5103DFBA4}"/>
    <dgm:cxn modelId="{3A0BD22F-878A-4997-A33D-44BF5A7C3CEF}" type="presParOf" srcId="{A0193E13-3FD7-41D3-9BD5-3D676F803430}" destId="{718FB7C2-8662-42D5-855F-816A4B989779}" srcOrd="0" destOrd="0" presId="urn:microsoft.com/office/officeart/2005/8/layout/chevron1"/>
    <dgm:cxn modelId="{3D000C0B-46EB-470C-944A-015612EA2977}" type="presParOf" srcId="{A0193E13-3FD7-41D3-9BD5-3D676F803430}" destId="{ADC8499B-83CA-4B43-9654-3141045477D0}" srcOrd="1" destOrd="0" presId="urn:microsoft.com/office/officeart/2005/8/layout/chevron1"/>
    <dgm:cxn modelId="{0E213A2B-0C03-4627-B929-E5E892EEF71E}" type="presParOf" srcId="{A0193E13-3FD7-41D3-9BD5-3D676F803430}" destId="{8EB59B60-58D4-4DE2-8AB3-DAEB768BCB57}" srcOrd="2" destOrd="0" presId="urn:microsoft.com/office/officeart/2005/8/layout/chevron1"/>
    <dgm:cxn modelId="{B5A533D8-83DD-46D6-9568-C079CAB030E5}" type="presParOf" srcId="{A0193E13-3FD7-41D3-9BD5-3D676F803430}" destId="{2388F12E-7E03-4D5C-BEC5-EB2F8F3DEC44}" srcOrd="3" destOrd="0" presId="urn:microsoft.com/office/officeart/2005/8/layout/chevron1"/>
    <dgm:cxn modelId="{02956335-7853-4638-A9E7-178FA1145C3D}" type="presParOf" srcId="{A0193E13-3FD7-41D3-9BD5-3D676F803430}" destId="{C4FBF788-BCDF-48BF-A528-DB8DFA4D8D47}" srcOrd="4" destOrd="0" presId="urn:microsoft.com/office/officeart/2005/8/layout/chevron1"/>
    <dgm:cxn modelId="{6E17B4E2-F5BA-4AA6-9407-5D90F35CB83C}" type="presParOf" srcId="{A0193E13-3FD7-41D3-9BD5-3D676F803430}" destId="{807DBA60-A90C-4821-9F70-C9B8C90DFEF8}" srcOrd="5" destOrd="0" presId="urn:microsoft.com/office/officeart/2005/8/layout/chevron1"/>
    <dgm:cxn modelId="{28190925-1729-4385-9456-06441082DFF4}" type="presParOf" srcId="{A0193E13-3FD7-41D3-9BD5-3D676F803430}" destId="{8BB5C8F0-9087-4F20-9301-401F0EFA8ACE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EC1D84-9CC3-4D00-B567-0FFB578F0D3D}" type="doc">
      <dgm:prSet loTypeId="urn:microsoft.com/office/officeart/2005/8/layout/chevron1" loCatId="process" qsTypeId="urn:microsoft.com/office/officeart/2005/8/quickstyle/simple1" qsCatId="simple" csTypeId="urn:microsoft.com/office/officeart/2005/8/colors/accent6_5" csCatId="accent6" phldr="1"/>
      <dgm:spPr/>
    </dgm:pt>
    <dgm:pt modelId="{089F2E6F-7E1C-4E14-A554-FE133CD70F19}">
      <dgm:prSet phldrT="[Text]" custT="1"/>
      <dgm:spPr/>
      <dgm:t>
        <a:bodyPr/>
        <a:lstStyle/>
        <a:p>
          <a:r>
            <a:rPr lang="en-US" sz="2000" dirty="0" smtClean="0"/>
            <a:t>Publishing the idea and Organizing list of participants – December 2017</a:t>
          </a:r>
          <a:endParaRPr lang="en-US" sz="2000" dirty="0"/>
        </a:p>
      </dgm:t>
    </dgm:pt>
    <dgm:pt modelId="{B5E85382-5982-4381-A5F2-A6F54EA2F8AD}" type="parTrans" cxnId="{72B2D636-ED70-43E4-A376-F66A09AF0447}">
      <dgm:prSet/>
      <dgm:spPr/>
      <dgm:t>
        <a:bodyPr/>
        <a:lstStyle/>
        <a:p>
          <a:endParaRPr lang="en-US"/>
        </a:p>
      </dgm:t>
    </dgm:pt>
    <dgm:pt modelId="{736EF73A-22B9-4A82-BE63-253405C35325}" type="sibTrans" cxnId="{72B2D636-ED70-43E4-A376-F66A09AF0447}">
      <dgm:prSet/>
      <dgm:spPr/>
      <dgm:t>
        <a:bodyPr/>
        <a:lstStyle/>
        <a:p>
          <a:endParaRPr lang="en-US"/>
        </a:p>
      </dgm:t>
    </dgm:pt>
    <dgm:pt modelId="{D3E06A80-8D0D-45A8-AC1D-54FC20C4D5BF}">
      <dgm:prSet phldrT="[Text]" custT="1"/>
      <dgm:spPr/>
      <dgm:t>
        <a:bodyPr/>
        <a:lstStyle/>
        <a:p>
          <a:r>
            <a:rPr lang="en-US" sz="2400" dirty="0" smtClean="0"/>
            <a:t>Publishing the date of the Happening – January 2018</a:t>
          </a:r>
          <a:endParaRPr lang="en-US" sz="2400" dirty="0"/>
        </a:p>
      </dgm:t>
    </dgm:pt>
    <dgm:pt modelId="{DC63144D-C2EB-4E3F-BB1D-732379860D27}" type="parTrans" cxnId="{B7AFFAAF-56DC-4587-B9D0-FD5BDE2E1790}">
      <dgm:prSet/>
      <dgm:spPr/>
      <dgm:t>
        <a:bodyPr/>
        <a:lstStyle/>
        <a:p>
          <a:endParaRPr lang="en-US"/>
        </a:p>
      </dgm:t>
    </dgm:pt>
    <dgm:pt modelId="{88EF9322-4A55-410A-8A15-57D10125CFA0}" type="sibTrans" cxnId="{B7AFFAAF-56DC-4587-B9D0-FD5BDE2E1790}">
      <dgm:prSet/>
      <dgm:spPr/>
      <dgm:t>
        <a:bodyPr/>
        <a:lstStyle/>
        <a:p>
          <a:endParaRPr lang="en-US"/>
        </a:p>
      </dgm:t>
    </dgm:pt>
    <dgm:pt modelId="{DAE27385-D214-4266-BBC3-F42666F7E744}">
      <dgm:prSet phldrT="[Text]" custT="1"/>
      <dgm:spPr/>
      <dgm:t>
        <a:bodyPr/>
        <a:lstStyle/>
        <a:p>
          <a:r>
            <a:rPr lang="en-US" sz="2000" dirty="0" smtClean="0"/>
            <a:t>Organize the place for the Happening, Happening – May 2018</a:t>
          </a:r>
          <a:endParaRPr lang="en-US" sz="2000" dirty="0"/>
        </a:p>
      </dgm:t>
    </dgm:pt>
    <dgm:pt modelId="{3F56DFEE-E49A-4394-852B-2EF149B90E72}" type="parTrans" cxnId="{6F0E7849-1529-4943-9CB9-D63B824E168B}">
      <dgm:prSet/>
      <dgm:spPr/>
      <dgm:t>
        <a:bodyPr/>
        <a:lstStyle/>
        <a:p>
          <a:endParaRPr lang="en-US"/>
        </a:p>
      </dgm:t>
    </dgm:pt>
    <dgm:pt modelId="{FB1EDCA9-1491-414A-8C7C-BDB5103DFBA4}" type="sibTrans" cxnId="{6F0E7849-1529-4943-9CB9-D63B824E168B}">
      <dgm:prSet/>
      <dgm:spPr/>
      <dgm:t>
        <a:bodyPr/>
        <a:lstStyle/>
        <a:p>
          <a:endParaRPr lang="en-US"/>
        </a:p>
      </dgm:t>
    </dgm:pt>
    <dgm:pt modelId="{F6220B89-80F7-4CCB-9A1F-FDCE6FF55728}">
      <dgm:prSet phldrT="[Text]" custT="1"/>
      <dgm:spPr/>
      <dgm:t>
        <a:bodyPr/>
        <a:lstStyle/>
        <a:p>
          <a:r>
            <a:rPr lang="en-US" sz="1600" dirty="0" smtClean="0"/>
            <a:t>Meet local establishments and to create Happening for the neighborhood – June 2018</a:t>
          </a:r>
          <a:endParaRPr lang="en-US" sz="1600" dirty="0"/>
        </a:p>
      </dgm:t>
    </dgm:pt>
    <dgm:pt modelId="{66D744BD-2964-4591-86D3-38BDD8F17F19}" type="parTrans" cxnId="{3FF4FF6B-1171-4052-92A9-DE97B9792A61}">
      <dgm:prSet/>
      <dgm:spPr/>
      <dgm:t>
        <a:bodyPr/>
        <a:lstStyle/>
        <a:p>
          <a:endParaRPr lang="en-US"/>
        </a:p>
      </dgm:t>
    </dgm:pt>
    <dgm:pt modelId="{B227D782-C697-4807-A6B3-87579B8ECD63}" type="sibTrans" cxnId="{3FF4FF6B-1171-4052-92A9-DE97B9792A61}">
      <dgm:prSet/>
      <dgm:spPr/>
      <dgm:t>
        <a:bodyPr/>
        <a:lstStyle/>
        <a:p>
          <a:endParaRPr lang="en-US"/>
        </a:p>
      </dgm:t>
    </dgm:pt>
    <dgm:pt modelId="{A0193E13-3FD7-41D3-9BD5-3D676F803430}" type="pres">
      <dgm:prSet presAssocID="{4BEC1D84-9CC3-4D00-B567-0FFB578F0D3D}" presName="Name0" presStyleCnt="0">
        <dgm:presLayoutVars>
          <dgm:dir/>
          <dgm:animLvl val="lvl"/>
          <dgm:resizeHandles val="exact"/>
        </dgm:presLayoutVars>
      </dgm:prSet>
      <dgm:spPr/>
    </dgm:pt>
    <dgm:pt modelId="{718FB7C2-8662-42D5-855F-816A4B989779}" type="pres">
      <dgm:prSet presAssocID="{089F2E6F-7E1C-4E14-A554-FE133CD70F19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C8499B-83CA-4B43-9654-3141045477D0}" type="pres">
      <dgm:prSet presAssocID="{736EF73A-22B9-4A82-BE63-253405C35325}" presName="parTxOnlySpace" presStyleCnt="0"/>
      <dgm:spPr/>
    </dgm:pt>
    <dgm:pt modelId="{8EB59B60-58D4-4DE2-8AB3-DAEB768BCB57}" type="pres">
      <dgm:prSet presAssocID="{D3E06A80-8D0D-45A8-AC1D-54FC20C4D5B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88F12E-7E03-4D5C-BEC5-EB2F8F3DEC44}" type="pres">
      <dgm:prSet presAssocID="{88EF9322-4A55-410A-8A15-57D10125CFA0}" presName="parTxOnlySpace" presStyleCnt="0"/>
      <dgm:spPr/>
    </dgm:pt>
    <dgm:pt modelId="{C4FBF788-BCDF-48BF-A528-DB8DFA4D8D47}" type="pres">
      <dgm:prSet presAssocID="{DAE27385-D214-4266-BBC3-F42666F7E744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7DBA60-A90C-4821-9F70-C9B8C90DFEF8}" type="pres">
      <dgm:prSet presAssocID="{FB1EDCA9-1491-414A-8C7C-BDB5103DFBA4}" presName="parTxOnlySpace" presStyleCnt="0"/>
      <dgm:spPr/>
    </dgm:pt>
    <dgm:pt modelId="{8BB5C8F0-9087-4F20-9301-401F0EFA8ACE}" type="pres">
      <dgm:prSet presAssocID="{F6220B89-80F7-4CCB-9A1F-FDCE6FF55728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4E9A17-7761-45AC-8966-C0AD64397F93}" type="presOf" srcId="{089F2E6F-7E1C-4E14-A554-FE133CD70F19}" destId="{718FB7C2-8662-42D5-855F-816A4B989779}" srcOrd="0" destOrd="0" presId="urn:microsoft.com/office/officeart/2005/8/layout/chevron1"/>
    <dgm:cxn modelId="{0D044DA7-2180-4D53-8489-7A6227460691}" type="presOf" srcId="{F6220B89-80F7-4CCB-9A1F-FDCE6FF55728}" destId="{8BB5C8F0-9087-4F20-9301-401F0EFA8ACE}" srcOrd="0" destOrd="0" presId="urn:microsoft.com/office/officeart/2005/8/layout/chevron1"/>
    <dgm:cxn modelId="{9117B271-B0F8-4464-8FE3-E3E338483C04}" type="presOf" srcId="{D3E06A80-8D0D-45A8-AC1D-54FC20C4D5BF}" destId="{8EB59B60-58D4-4DE2-8AB3-DAEB768BCB57}" srcOrd="0" destOrd="0" presId="urn:microsoft.com/office/officeart/2005/8/layout/chevron1"/>
    <dgm:cxn modelId="{3FF4FF6B-1171-4052-92A9-DE97B9792A61}" srcId="{4BEC1D84-9CC3-4D00-B567-0FFB578F0D3D}" destId="{F6220B89-80F7-4CCB-9A1F-FDCE6FF55728}" srcOrd="3" destOrd="0" parTransId="{66D744BD-2964-4591-86D3-38BDD8F17F19}" sibTransId="{B227D782-C697-4807-A6B3-87579B8ECD63}"/>
    <dgm:cxn modelId="{F5ABCEFC-BE1C-42A5-AE65-51F334CC14F5}" type="presOf" srcId="{DAE27385-D214-4266-BBC3-F42666F7E744}" destId="{C4FBF788-BCDF-48BF-A528-DB8DFA4D8D47}" srcOrd="0" destOrd="0" presId="urn:microsoft.com/office/officeart/2005/8/layout/chevron1"/>
    <dgm:cxn modelId="{72B2D636-ED70-43E4-A376-F66A09AF0447}" srcId="{4BEC1D84-9CC3-4D00-B567-0FFB578F0D3D}" destId="{089F2E6F-7E1C-4E14-A554-FE133CD70F19}" srcOrd="0" destOrd="0" parTransId="{B5E85382-5982-4381-A5F2-A6F54EA2F8AD}" sibTransId="{736EF73A-22B9-4A82-BE63-253405C35325}"/>
    <dgm:cxn modelId="{B7AFFAAF-56DC-4587-B9D0-FD5BDE2E1790}" srcId="{4BEC1D84-9CC3-4D00-B567-0FFB578F0D3D}" destId="{D3E06A80-8D0D-45A8-AC1D-54FC20C4D5BF}" srcOrd="1" destOrd="0" parTransId="{DC63144D-C2EB-4E3F-BB1D-732379860D27}" sibTransId="{88EF9322-4A55-410A-8A15-57D10125CFA0}"/>
    <dgm:cxn modelId="{6D717425-EB20-4B59-A7D9-419AA38C1FA6}" type="presOf" srcId="{4BEC1D84-9CC3-4D00-B567-0FFB578F0D3D}" destId="{A0193E13-3FD7-41D3-9BD5-3D676F803430}" srcOrd="0" destOrd="0" presId="urn:microsoft.com/office/officeart/2005/8/layout/chevron1"/>
    <dgm:cxn modelId="{6F0E7849-1529-4943-9CB9-D63B824E168B}" srcId="{4BEC1D84-9CC3-4D00-B567-0FFB578F0D3D}" destId="{DAE27385-D214-4266-BBC3-F42666F7E744}" srcOrd="2" destOrd="0" parTransId="{3F56DFEE-E49A-4394-852B-2EF149B90E72}" sibTransId="{FB1EDCA9-1491-414A-8C7C-BDB5103DFBA4}"/>
    <dgm:cxn modelId="{3A0BD22F-878A-4997-A33D-44BF5A7C3CEF}" type="presParOf" srcId="{A0193E13-3FD7-41D3-9BD5-3D676F803430}" destId="{718FB7C2-8662-42D5-855F-816A4B989779}" srcOrd="0" destOrd="0" presId="urn:microsoft.com/office/officeart/2005/8/layout/chevron1"/>
    <dgm:cxn modelId="{3D000C0B-46EB-470C-944A-015612EA2977}" type="presParOf" srcId="{A0193E13-3FD7-41D3-9BD5-3D676F803430}" destId="{ADC8499B-83CA-4B43-9654-3141045477D0}" srcOrd="1" destOrd="0" presId="urn:microsoft.com/office/officeart/2005/8/layout/chevron1"/>
    <dgm:cxn modelId="{0E213A2B-0C03-4627-B929-E5E892EEF71E}" type="presParOf" srcId="{A0193E13-3FD7-41D3-9BD5-3D676F803430}" destId="{8EB59B60-58D4-4DE2-8AB3-DAEB768BCB57}" srcOrd="2" destOrd="0" presId="urn:microsoft.com/office/officeart/2005/8/layout/chevron1"/>
    <dgm:cxn modelId="{B5A533D8-83DD-46D6-9568-C079CAB030E5}" type="presParOf" srcId="{A0193E13-3FD7-41D3-9BD5-3D676F803430}" destId="{2388F12E-7E03-4D5C-BEC5-EB2F8F3DEC44}" srcOrd="3" destOrd="0" presId="urn:microsoft.com/office/officeart/2005/8/layout/chevron1"/>
    <dgm:cxn modelId="{02956335-7853-4638-A9E7-178FA1145C3D}" type="presParOf" srcId="{A0193E13-3FD7-41D3-9BD5-3D676F803430}" destId="{C4FBF788-BCDF-48BF-A528-DB8DFA4D8D47}" srcOrd="4" destOrd="0" presId="urn:microsoft.com/office/officeart/2005/8/layout/chevron1"/>
    <dgm:cxn modelId="{6E17B4E2-F5BA-4AA6-9407-5D90F35CB83C}" type="presParOf" srcId="{A0193E13-3FD7-41D3-9BD5-3D676F803430}" destId="{807DBA60-A90C-4821-9F70-C9B8C90DFEF8}" srcOrd="5" destOrd="0" presId="urn:microsoft.com/office/officeart/2005/8/layout/chevron1"/>
    <dgm:cxn modelId="{28190925-1729-4385-9456-06441082DFF4}" type="presParOf" srcId="{A0193E13-3FD7-41D3-9BD5-3D676F803430}" destId="{8BB5C8F0-9087-4F20-9301-401F0EFA8ACE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8FB7C2-8662-42D5-855F-816A4B989779}">
      <dsp:nvSpPr>
        <dsp:cNvPr id="0" name=""/>
        <dsp:cNvSpPr/>
      </dsp:nvSpPr>
      <dsp:spPr>
        <a:xfrm>
          <a:off x="5628" y="1608948"/>
          <a:ext cx="3276401" cy="1310560"/>
        </a:xfrm>
        <a:prstGeom prst="chevron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Choosing the place and Publishing the idea</a:t>
          </a:r>
          <a:r>
            <a:rPr lang="he-IL" sz="2000" kern="1200" dirty="0" smtClean="0"/>
            <a:t>   -</a:t>
          </a:r>
          <a:r>
            <a:rPr lang="en-US" sz="2000" kern="1200" dirty="0" smtClean="0"/>
            <a:t> November 2017</a:t>
          </a:r>
          <a:endParaRPr lang="en-US" sz="2000" kern="1200" dirty="0"/>
        </a:p>
      </dsp:txBody>
      <dsp:txXfrm>
        <a:off x="660908" y="1608948"/>
        <a:ext cx="1965841" cy="1310560"/>
      </dsp:txXfrm>
    </dsp:sp>
    <dsp:sp modelId="{8EB59B60-58D4-4DE2-8AB3-DAEB768BCB57}">
      <dsp:nvSpPr>
        <dsp:cNvPr id="0" name=""/>
        <dsp:cNvSpPr/>
      </dsp:nvSpPr>
      <dsp:spPr>
        <a:xfrm>
          <a:off x="2954389" y="1608948"/>
          <a:ext cx="3276401" cy="1310560"/>
        </a:xfrm>
        <a:prstGeom prst="chevron">
          <a:avLst/>
        </a:prstGeom>
        <a:solidFill>
          <a:schemeClr val="accent6">
            <a:alpha val="90000"/>
            <a:hueOff val="0"/>
            <a:satOff val="0"/>
            <a:lumOff val="0"/>
            <a:alphaOff val="-13333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Collect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and </a:t>
          </a:r>
          <a:r>
            <a:rPr lang="en-US" sz="2200" kern="1200" dirty="0" smtClean="0"/>
            <a:t>Choose</a:t>
          </a:r>
          <a:r>
            <a:rPr lang="en-US" sz="2400" kern="1200" dirty="0" smtClean="0"/>
            <a:t> stories – March 2018</a:t>
          </a:r>
          <a:endParaRPr lang="en-US" sz="2400" kern="1200" dirty="0"/>
        </a:p>
      </dsp:txBody>
      <dsp:txXfrm>
        <a:off x="3609669" y="1608948"/>
        <a:ext cx="1965841" cy="1310560"/>
      </dsp:txXfrm>
    </dsp:sp>
    <dsp:sp modelId="{C4FBF788-BCDF-48BF-A528-DB8DFA4D8D47}">
      <dsp:nvSpPr>
        <dsp:cNvPr id="0" name=""/>
        <dsp:cNvSpPr/>
      </dsp:nvSpPr>
      <dsp:spPr>
        <a:xfrm>
          <a:off x="5903151" y="1608948"/>
          <a:ext cx="3276401" cy="1310560"/>
        </a:xfrm>
        <a:prstGeom prst="chevron">
          <a:avLst/>
        </a:prstGeom>
        <a:solidFill>
          <a:schemeClr val="accent6">
            <a:alpha val="90000"/>
            <a:hueOff val="0"/>
            <a:satOff val="0"/>
            <a:lumOff val="0"/>
            <a:alphaOff val="-26667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Interview the people with the chosen stories – May 2018</a:t>
          </a:r>
          <a:endParaRPr lang="en-US" sz="2200" kern="1200" dirty="0"/>
        </a:p>
      </dsp:txBody>
      <dsp:txXfrm>
        <a:off x="6558431" y="1608948"/>
        <a:ext cx="1965841" cy="1310560"/>
      </dsp:txXfrm>
    </dsp:sp>
    <dsp:sp modelId="{8BB5C8F0-9087-4F20-9301-401F0EFA8ACE}">
      <dsp:nvSpPr>
        <dsp:cNvPr id="0" name=""/>
        <dsp:cNvSpPr/>
      </dsp:nvSpPr>
      <dsp:spPr>
        <a:xfrm>
          <a:off x="8851912" y="1608948"/>
          <a:ext cx="3276401" cy="1310560"/>
        </a:xfrm>
        <a:prstGeom prst="chevron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Design and Publish the dynamic wall – June 2018</a:t>
          </a:r>
          <a:endParaRPr lang="en-US" sz="2400" kern="1200" dirty="0"/>
        </a:p>
      </dsp:txBody>
      <dsp:txXfrm>
        <a:off x="9507192" y="1608948"/>
        <a:ext cx="1965841" cy="13105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8FB7C2-8662-42D5-855F-816A4B989779}">
      <dsp:nvSpPr>
        <dsp:cNvPr id="0" name=""/>
        <dsp:cNvSpPr/>
      </dsp:nvSpPr>
      <dsp:spPr>
        <a:xfrm>
          <a:off x="5628" y="1608948"/>
          <a:ext cx="3276401" cy="1310560"/>
        </a:xfrm>
        <a:prstGeom prst="chevron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Publishing the idea in Gordon college – November 2017</a:t>
          </a:r>
          <a:endParaRPr lang="en-US" sz="2000" kern="1200" dirty="0"/>
        </a:p>
      </dsp:txBody>
      <dsp:txXfrm>
        <a:off x="660908" y="1608948"/>
        <a:ext cx="1965841" cy="1310560"/>
      </dsp:txXfrm>
    </dsp:sp>
    <dsp:sp modelId="{8EB59B60-58D4-4DE2-8AB3-DAEB768BCB57}">
      <dsp:nvSpPr>
        <dsp:cNvPr id="0" name=""/>
        <dsp:cNvSpPr/>
      </dsp:nvSpPr>
      <dsp:spPr>
        <a:xfrm>
          <a:off x="2954389" y="1608948"/>
          <a:ext cx="3276401" cy="1310560"/>
        </a:xfrm>
        <a:prstGeom prst="chevron">
          <a:avLst/>
        </a:prstGeom>
        <a:solidFill>
          <a:schemeClr val="accent6">
            <a:alpha val="90000"/>
            <a:hueOff val="0"/>
            <a:satOff val="0"/>
            <a:lumOff val="0"/>
            <a:alphaOff val="-13333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Divide the students to different groups ( musical assemble, art etc.) – January 2018</a:t>
          </a:r>
          <a:endParaRPr lang="en-US" sz="1800" kern="1200" dirty="0"/>
        </a:p>
      </dsp:txBody>
      <dsp:txXfrm>
        <a:off x="3609669" y="1608948"/>
        <a:ext cx="1965841" cy="1310560"/>
      </dsp:txXfrm>
    </dsp:sp>
    <dsp:sp modelId="{C4FBF788-BCDF-48BF-A528-DB8DFA4D8D47}">
      <dsp:nvSpPr>
        <dsp:cNvPr id="0" name=""/>
        <dsp:cNvSpPr/>
      </dsp:nvSpPr>
      <dsp:spPr>
        <a:xfrm>
          <a:off x="5903151" y="1608948"/>
          <a:ext cx="3276401" cy="1310560"/>
        </a:xfrm>
        <a:prstGeom prst="chevron">
          <a:avLst/>
        </a:prstGeom>
        <a:solidFill>
          <a:schemeClr val="accent6">
            <a:alpha val="90000"/>
            <a:hueOff val="0"/>
            <a:satOff val="0"/>
            <a:lumOff val="0"/>
            <a:alphaOff val="-26667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Schedule time and place for each group – February 2018</a:t>
          </a:r>
          <a:endParaRPr lang="en-US" sz="2400" kern="1200" dirty="0"/>
        </a:p>
      </dsp:txBody>
      <dsp:txXfrm>
        <a:off x="6558431" y="1608948"/>
        <a:ext cx="1965841" cy="1310560"/>
      </dsp:txXfrm>
    </dsp:sp>
    <dsp:sp modelId="{8BB5C8F0-9087-4F20-9301-401F0EFA8ACE}">
      <dsp:nvSpPr>
        <dsp:cNvPr id="0" name=""/>
        <dsp:cNvSpPr/>
      </dsp:nvSpPr>
      <dsp:spPr>
        <a:xfrm>
          <a:off x="8851912" y="1608948"/>
          <a:ext cx="3276401" cy="1310560"/>
        </a:xfrm>
        <a:prstGeom prst="chevron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Volunteering – March 2018</a:t>
          </a:r>
          <a:endParaRPr lang="en-US" sz="2400" kern="1200" dirty="0"/>
        </a:p>
      </dsp:txBody>
      <dsp:txXfrm>
        <a:off x="9507192" y="1608948"/>
        <a:ext cx="1965841" cy="13105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8FB7C2-8662-42D5-855F-816A4B989779}">
      <dsp:nvSpPr>
        <dsp:cNvPr id="0" name=""/>
        <dsp:cNvSpPr/>
      </dsp:nvSpPr>
      <dsp:spPr>
        <a:xfrm>
          <a:off x="5628" y="1608948"/>
          <a:ext cx="3276401" cy="1310560"/>
        </a:xfrm>
        <a:prstGeom prst="chevron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Publishing the idea and Organizing list of participants – December 2017</a:t>
          </a:r>
          <a:endParaRPr lang="en-US" sz="2000" kern="1200" dirty="0"/>
        </a:p>
      </dsp:txBody>
      <dsp:txXfrm>
        <a:off x="660908" y="1608948"/>
        <a:ext cx="1965841" cy="1310560"/>
      </dsp:txXfrm>
    </dsp:sp>
    <dsp:sp modelId="{8EB59B60-58D4-4DE2-8AB3-DAEB768BCB57}">
      <dsp:nvSpPr>
        <dsp:cNvPr id="0" name=""/>
        <dsp:cNvSpPr/>
      </dsp:nvSpPr>
      <dsp:spPr>
        <a:xfrm>
          <a:off x="2954389" y="1608948"/>
          <a:ext cx="3276401" cy="1310560"/>
        </a:xfrm>
        <a:prstGeom prst="chevron">
          <a:avLst/>
        </a:prstGeom>
        <a:solidFill>
          <a:schemeClr val="accent6">
            <a:alpha val="90000"/>
            <a:hueOff val="0"/>
            <a:satOff val="0"/>
            <a:lumOff val="0"/>
            <a:alphaOff val="-13333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Publishing the date of the Happening – January 2018</a:t>
          </a:r>
          <a:endParaRPr lang="en-US" sz="2400" kern="1200" dirty="0"/>
        </a:p>
      </dsp:txBody>
      <dsp:txXfrm>
        <a:off x="3609669" y="1608948"/>
        <a:ext cx="1965841" cy="1310560"/>
      </dsp:txXfrm>
    </dsp:sp>
    <dsp:sp modelId="{C4FBF788-BCDF-48BF-A528-DB8DFA4D8D47}">
      <dsp:nvSpPr>
        <dsp:cNvPr id="0" name=""/>
        <dsp:cNvSpPr/>
      </dsp:nvSpPr>
      <dsp:spPr>
        <a:xfrm>
          <a:off x="5903151" y="1608948"/>
          <a:ext cx="3276401" cy="1310560"/>
        </a:xfrm>
        <a:prstGeom prst="chevron">
          <a:avLst/>
        </a:prstGeom>
        <a:solidFill>
          <a:schemeClr val="accent6">
            <a:alpha val="90000"/>
            <a:hueOff val="0"/>
            <a:satOff val="0"/>
            <a:lumOff val="0"/>
            <a:alphaOff val="-26667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Organize the place for the Happening, Happening – May 2018</a:t>
          </a:r>
          <a:endParaRPr lang="en-US" sz="2000" kern="1200" dirty="0"/>
        </a:p>
      </dsp:txBody>
      <dsp:txXfrm>
        <a:off x="6558431" y="1608948"/>
        <a:ext cx="1965841" cy="1310560"/>
      </dsp:txXfrm>
    </dsp:sp>
    <dsp:sp modelId="{8BB5C8F0-9087-4F20-9301-401F0EFA8ACE}">
      <dsp:nvSpPr>
        <dsp:cNvPr id="0" name=""/>
        <dsp:cNvSpPr/>
      </dsp:nvSpPr>
      <dsp:spPr>
        <a:xfrm>
          <a:off x="8851912" y="1608948"/>
          <a:ext cx="3276401" cy="1310560"/>
        </a:xfrm>
        <a:prstGeom prst="chevron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Meet local establishments and to create Happening for the neighborhood – June 2018</a:t>
          </a:r>
          <a:endParaRPr lang="en-US" sz="1600" kern="1200" dirty="0"/>
        </a:p>
      </dsp:txBody>
      <dsp:txXfrm>
        <a:off x="9507192" y="1608948"/>
        <a:ext cx="1965841" cy="1310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10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11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2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3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4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5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6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7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8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9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?><Relationships xmlns="http://schemas.openxmlformats.org/package/2006/relationships"><Relationship Target="../slideLayouts/slideLayout8.xml" Type="http://schemas.openxmlformats.org/officeDocument/2006/relationships/slideLayout" Id="rId8"></Relationship><Relationship Target="../media/image1.jpg" Type="http://schemas.openxmlformats.org/officeDocument/2006/relationships/image" Id="rId13"></Relationship><Relationship Target="../slideLayouts/slideLayout3.xml" Type="http://schemas.openxmlformats.org/officeDocument/2006/relationships/slideLayout" Id="rId3"></Relationship><Relationship Target="../slideLayouts/slideLayout7.xml" Type="http://schemas.openxmlformats.org/officeDocument/2006/relationships/slideLayout" Id="rId7"></Relationship><Relationship Target="../theme/theme1.xml" Type="http://schemas.openxmlformats.org/officeDocument/2006/relationships/theme" Id="rId12"></Relationship><Relationship Target="../slideLayouts/slideLayout2.xml" Type="http://schemas.openxmlformats.org/officeDocument/2006/relationships/slideLayout" Id="rId2"></Relationship><Relationship Target="../slideLayouts/slideLayout1.xml" Type="http://schemas.openxmlformats.org/officeDocument/2006/relationships/slideLayout" Id="rId1"></Relationship><Relationship Target="../slideLayouts/slideLayout6.xml" Type="http://schemas.openxmlformats.org/officeDocument/2006/relationships/slideLayout" Id="rId6"></Relationship><Relationship Target="../slideLayouts/slideLayout11.xml" Type="http://schemas.openxmlformats.org/officeDocument/2006/relationships/slideLayout" Id="rId11"></Relationship><Relationship Target="../slideLayouts/slideLayout5.xml" Type="http://schemas.openxmlformats.org/officeDocument/2006/relationships/slideLayout" Id="rId5"></Relationship><Relationship Target="../slideLayouts/slideLayout10.xml" Type="http://schemas.openxmlformats.org/officeDocument/2006/relationships/slideLayout" Id="rId10"></Relationship><Relationship Target="../slideLayouts/slideLayout4.xml" Type="http://schemas.openxmlformats.org/officeDocument/2006/relationships/slideLayout" Id="rId4"></Relationship><Relationship Target="../slideLayouts/slideLayout9.xml" Type="http://schemas.openxmlformats.org/officeDocument/2006/relationships/slideLayout" Id="rId9"></Relationship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?><Relationships xmlns="http://schemas.openxmlformats.org/package/2006/relationships"><Relationship Target="../media/image3.jpg" Type="http://schemas.openxmlformats.org/officeDocument/2006/relationships/image" Id="rId3"></Relationship><Relationship Target="../media/image2.jpg" Type="http://schemas.openxmlformats.org/officeDocument/2006/relationships/image" Id="rId2"></Relationship><Relationship Target="../slideLayouts/slideLayout1.xml" Type="http://schemas.openxmlformats.org/officeDocument/2006/relationships/slideLayout" Id="rId1"></Relationship></Relationships>
</file>

<file path=ppt/slides/_rels/slide10.xml.rels><?xml version="1.0" encoding="UTF-8" ?><Relationships xmlns="http://schemas.openxmlformats.org/package/2006/relationships"><Relationship Target="../media/image3.jpg" Type="http://schemas.openxmlformats.org/officeDocument/2006/relationships/image" Id="rId3"></Relationship><Relationship Target="../media/image2.jpg" Type="http://schemas.openxmlformats.org/officeDocument/2006/relationships/image" Id="rId2"></Relationship><Relationship Target="../slideLayouts/slideLayout7.xml" Type="http://schemas.openxmlformats.org/officeDocument/2006/relationships/slideLayout" Id="rId1"></Relationship></Relationships>
</file>

<file path=ppt/slides/_rels/slide11.xml.rels><?xml version="1.0" encoding="UTF-8" ?><Relationships xmlns="http://schemas.openxmlformats.org/package/2006/relationships"><Relationship Target="../diagrams/drawing3.xml" Type="http://schemas.microsoft.com/office/2007/relationships/diagramDrawing" Id="rId8"></Relationship><Relationship Target="../media/image3.jpg" Type="http://schemas.openxmlformats.org/officeDocument/2006/relationships/image" Id="rId3"></Relationship><Relationship Target="../diagrams/colors3.xml" Type="http://schemas.openxmlformats.org/officeDocument/2006/relationships/diagramColors" Id="rId7"></Relationship><Relationship Target="../media/image2.jpg" Type="http://schemas.openxmlformats.org/officeDocument/2006/relationships/image" Id="rId2"></Relationship><Relationship Target="../slideLayouts/slideLayout7.xml" Type="http://schemas.openxmlformats.org/officeDocument/2006/relationships/slideLayout" Id="rId1"></Relationship><Relationship Target="../diagrams/quickStyle3.xml" Type="http://schemas.openxmlformats.org/officeDocument/2006/relationships/diagramQuickStyle" Id="rId6"></Relationship><Relationship Target="../diagrams/layout3.xml" Type="http://schemas.openxmlformats.org/officeDocument/2006/relationships/diagramLayout" Id="rId5"></Relationship><Relationship Target="../diagrams/data3.xml" Type="http://schemas.openxmlformats.org/officeDocument/2006/relationships/diagramData" Id="rId4"></Relationship></Relationships>
</file>

<file path=ppt/slides/_rels/slide12.xml.rels><?xml version="1.0" encoding="UTF-8" ?><Relationships xmlns="http://schemas.openxmlformats.org/package/2006/relationships"><Relationship Target="../media/image3.jpg" Type="http://schemas.openxmlformats.org/officeDocument/2006/relationships/image" Id="rId3"></Relationship><Relationship Target="../media/image2.jpg" Type="http://schemas.openxmlformats.org/officeDocument/2006/relationships/image" Id="rId2"></Relationship><Relationship Target="../slideLayouts/slideLayout7.xml" Type="http://schemas.openxmlformats.org/officeDocument/2006/relationships/slideLayout" Id="rId1"></Relationship></Relationships>
</file>

<file path=ppt/slides/_rels/slide2.xml.rels><?xml version="1.0" encoding="UTF-8" ?><Relationships xmlns="http://schemas.openxmlformats.org/package/2006/relationships"><Relationship Target="../media/image3.jpg" Type="http://schemas.openxmlformats.org/officeDocument/2006/relationships/image" Id="rId3"></Relationship><Relationship Target="../media/image2.jpg" Type="http://schemas.openxmlformats.org/officeDocument/2006/relationships/image" Id="rId2"></Relationship><Relationship Target="../slideLayouts/slideLayout7.xml" Type="http://schemas.openxmlformats.org/officeDocument/2006/relationships/slideLayout" Id="rId1"></Relationship></Relationships>
</file>

<file path=ppt/slides/_rels/slide3.xml.rels><?xml version="1.0" encoding="UTF-8" ?><Relationships xmlns="http://schemas.openxmlformats.org/package/2006/relationships"><Relationship Target="../media/image3.jpg" Type="http://schemas.openxmlformats.org/officeDocument/2006/relationships/image" Id="rId3"></Relationship><Relationship Target="../media/image2.jpg" Type="http://schemas.openxmlformats.org/officeDocument/2006/relationships/image" Id="rId2"></Relationship><Relationship Target="../slideLayouts/slideLayout7.xml" Type="http://schemas.openxmlformats.org/officeDocument/2006/relationships/slideLayout" Id="rId1"></Relationship></Relationships>
</file>

<file path=ppt/slides/_rels/slide4.xml.rels><?xml version="1.0" encoding="UTF-8" ?><Relationships xmlns="http://schemas.openxmlformats.org/package/2006/relationships"><Relationship Target="../media/image3.jpg" Type="http://schemas.openxmlformats.org/officeDocument/2006/relationships/image" Id="rId3"></Relationship><Relationship Target="../media/image2.jpg" Type="http://schemas.openxmlformats.org/officeDocument/2006/relationships/image" Id="rId2"></Relationship><Relationship Target="../slideLayouts/slideLayout7.xml" Type="http://schemas.openxmlformats.org/officeDocument/2006/relationships/slideLayout" Id="rId1"></Relationship></Relationships>
</file>

<file path=ppt/slides/_rels/slide5.xml.rels><?xml version="1.0" encoding="UTF-8" ?><Relationships xmlns="http://schemas.openxmlformats.org/package/2006/relationships"><Relationship Target="../diagrams/drawing1.xml" Type="http://schemas.microsoft.com/office/2007/relationships/diagramDrawing" Id="rId8"></Relationship><Relationship Target="../media/image3.jpg" Type="http://schemas.openxmlformats.org/officeDocument/2006/relationships/image" Id="rId3"></Relationship><Relationship Target="../diagrams/colors1.xml" Type="http://schemas.openxmlformats.org/officeDocument/2006/relationships/diagramColors" Id="rId7"></Relationship><Relationship Target="../media/image2.jpg" Type="http://schemas.openxmlformats.org/officeDocument/2006/relationships/image" Id="rId2"></Relationship><Relationship Target="../slideLayouts/slideLayout7.xml" Type="http://schemas.openxmlformats.org/officeDocument/2006/relationships/slideLayout" Id="rId1"></Relationship><Relationship Target="../diagrams/quickStyle1.xml" Type="http://schemas.openxmlformats.org/officeDocument/2006/relationships/diagramQuickStyle" Id="rId6"></Relationship><Relationship Target="../diagrams/layout1.xml" Type="http://schemas.openxmlformats.org/officeDocument/2006/relationships/diagramLayout" Id="rId5"></Relationship><Relationship Target="../diagrams/data1.xml" Type="http://schemas.openxmlformats.org/officeDocument/2006/relationships/diagramData" Id="rId4"></Relationship></Relationships>
</file>

<file path=ppt/slides/_rels/slide6.xml.rels><?xml version="1.0" encoding="UTF-8" ?><Relationships xmlns="http://schemas.openxmlformats.org/package/2006/relationships"><Relationship Target="../media/image3.jpg" Type="http://schemas.openxmlformats.org/officeDocument/2006/relationships/image" Id="rId3"></Relationship><Relationship Target="../media/image2.jpg" Type="http://schemas.openxmlformats.org/officeDocument/2006/relationships/image" Id="rId2"></Relationship><Relationship Target="../slideLayouts/slideLayout7.xml" Type="http://schemas.openxmlformats.org/officeDocument/2006/relationships/slideLayout" Id="rId1"></Relationship></Relationships>
</file>

<file path=ppt/slides/_rels/slide7.xml.rels><?xml version="1.0" encoding="UTF-8" ?><Relationships xmlns="http://schemas.openxmlformats.org/package/2006/relationships"><Relationship Target="../media/image3.jpg" Type="http://schemas.openxmlformats.org/officeDocument/2006/relationships/image" Id="rId3"></Relationship><Relationship Target="../media/image2.jpg" Type="http://schemas.openxmlformats.org/officeDocument/2006/relationships/image" Id="rId2"></Relationship><Relationship Target="../slideLayouts/slideLayout7.xml" Type="http://schemas.openxmlformats.org/officeDocument/2006/relationships/slideLayout" Id="rId1"></Relationship></Relationships>
</file>

<file path=ppt/slides/_rels/slide8.xml.rels><?xml version="1.0" encoding="UTF-8" ?><Relationships xmlns="http://schemas.openxmlformats.org/package/2006/relationships"><Relationship Target="../diagrams/drawing2.xml" Type="http://schemas.microsoft.com/office/2007/relationships/diagramDrawing" Id="rId8"></Relationship><Relationship Target="../media/image3.jpg" Type="http://schemas.openxmlformats.org/officeDocument/2006/relationships/image" Id="rId3"></Relationship><Relationship Target="../diagrams/colors2.xml" Type="http://schemas.openxmlformats.org/officeDocument/2006/relationships/diagramColors" Id="rId7"></Relationship><Relationship Target="../media/image2.jpg" Type="http://schemas.openxmlformats.org/officeDocument/2006/relationships/image" Id="rId2"></Relationship><Relationship Target="../slideLayouts/slideLayout7.xml" Type="http://schemas.openxmlformats.org/officeDocument/2006/relationships/slideLayout" Id="rId1"></Relationship><Relationship Target="../diagrams/quickStyle2.xml" Type="http://schemas.openxmlformats.org/officeDocument/2006/relationships/diagramQuickStyle" Id="rId6"></Relationship><Relationship Target="../diagrams/layout2.xml" Type="http://schemas.openxmlformats.org/officeDocument/2006/relationships/diagramLayout" Id="rId5"></Relationship><Relationship Target="../diagrams/data2.xml" Type="http://schemas.openxmlformats.org/officeDocument/2006/relationships/diagramData" Id="rId4"></Relationship></Relationships>
</file>

<file path=ppt/slides/_rels/slide9.xml.rels><?xml version="1.0" encoding="UTF-8" ?><Relationships xmlns="http://schemas.openxmlformats.org/package/2006/relationships"><Relationship Target="../media/image3.jpg" Type="http://schemas.openxmlformats.org/officeDocument/2006/relationships/image" Id="rId3"></Relationship><Relationship Target="../media/image2.jpg" Type="http://schemas.openxmlformats.org/officeDocument/2006/relationships/image" Id="rId2"></Relationship><Relationship Target="../slideLayouts/slideLayout7.xml" Type="http://schemas.openxmlformats.org/officeDocument/2006/relationships/slideLayout" Id="rId1"></Relationship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3771" y="802298"/>
            <a:ext cx="11292115" cy="2541431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Social initiatives</a:t>
            </a:r>
            <a:br>
              <a:rPr lang="en-US" dirty="0" smtClean="0"/>
            </a:br>
            <a:r>
              <a:rPr lang="en-US" sz="4900" dirty="0" smtClean="0"/>
              <a:t>Gordon Academic college</a:t>
            </a:r>
            <a:endParaRPr lang="en-US" sz="49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2123" y="3603776"/>
            <a:ext cx="4955477" cy="692453"/>
          </a:xfrm>
        </p:spPr>
        <p:txBody>
          <a:bodyPr/>
          <a:lstStyle/>
          <a:p>
            <a:r>
              <a:rPr lang="en-US" dirty="0" smtClean="0"/>
              <a:t>Work plan for 2017-2018 academic year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16108" y="45161"/>
            <a:ext cx="6625770" cy="1948543"/>
            <a:chOff x="116108" y="45161"/>
            <a:chExt cx="6625770" cy="194854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108" y="45161"/>
              <a:ext cx="1948543" cy="1948543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7934" y="45161"/>
              <a:ext cx="4513944" cy="12542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9399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8056" y="47555"/>
            <a:ext cx="6589493" cy="1948543"/>
            <a:chOff x="58056" y="47555"/>
            <a:chExt cx="6589493" cy="194854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56" y="47555"/>
              <a:ext cx="1948543" cy="194854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05" y="47555"/>
              <a:ext cx="4513944" cy="1254227"/>
            </a:xfrm>
            <a:prstGeom prst="rect">
              <a:avLst/>
            </a:prstGeom>
          </p:spPr>
        </p:pic>
      </p:grpSp>
      <p:sp>
        <p:nvSpPr>
          <p:cNvPr id="5" name="Title 1"/>
          <p:cNvSpPr txBox="1">
            <a:spLocks/>
          </p:cNvSpPr>
          <p:nvPr/>
        </p:nvSpPr>
        <p:spPr>
          <a:xfrm>
            <a:off x="246743" y="2119086"/>
            <a:ext cx="11292115" cy="370114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Project goals</a:t>
            </a:r>
          </a:p>
          <a:p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To create empathy and consolidation between campus students and faculty members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To connect between different nations and different religious groups in campus on platform of food and hand made items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To give a hand to different local establishments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11756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8056" y="47555"/>
            <a:ext cx="6589493" cy="1948543"/>
            <a:chOff x="58056" y="47555"/>
            <a:chExt cx="6589493" cy="194854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56" y="47555"/>
              <a:ext cx="1948543" cy="194854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05" y="47555"/>
              <a:ext cx="4513944" cy="1254227"/>
            </a:xfrm>
            <a:prstGeom prst="rect">
              <a:avLst/>
            </a:prstGeom>
          </p:spPr>
        </p:pic>
      </p:grpSp>
      <p:sp>
        <p:nvSpPr>
          <p:cNvPr id="5" name="Title 1"/>
          <p:cNvSpPr txBox="1">
            <a:spLocks/>
          </p:cNvSpPr>
          <p:nvPr/>
        </p:nvSpPr>
        <p:spPr>
          <a:xfrm>
            <a:off x="246743" y="2119086"/>
            <a:ext cx="11292115" cy="370114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Annual time frame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949777609"/>
              </p:ext>
            </p:extLst>
          </p:nvPr>
        </p:nvGraphicFramePr>
        <p:xfrm>
          <a:off x="58056" y="1857829"/>
          <a:ext cx="12133943" cy="45284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627173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8056" y="47555"/>
            <a:ext cx="6589493" cy="1948543"/>
            <a:chOff x="58056" y="47555"/>
            <a:chExt cx="6589493" cy="194854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56" y="47555"/>
              <a:ext cx="1948543" cy="194854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05" y="47555"/>
              <a:ext cx="4513944" cy="1254227"/>
            </a:xfrm>
            <a:prstGeom prst="rect">
              <a:avLst/>
            </a:prstGeom>
          </p:spPr>
        </p:pic>
      </p:grpSp>
      <p:sp>
        <p:nvSpPr>
          <p:cNvPr id="5" name="Title 1"/>
          <p:cNvSpPr txBox="1">
            <a:spLocks/>
          </p:cNvSpPr>
          <p:nvPr/>
        </p:nvSpPr>
        <p:spPr>
          <a:xfrm>
            <a:off x="3135718" y="3325035"/>
            <a:ext cx="5942022" cy="809644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Thank you and good luck 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13395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8056" y="47555"/>
            <a:ext cx="6589493" cy="1948543"/>
            <a:chOff x="58056" y="47555"/>
            <a:chExt cx="6589493" cy="194854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56" y="47555"/>
              <a:ext cx="1948543" cy="194854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05" y="47555"/>
              <a:ext cx="4513944" cy="1254227"/>
            </a:xfrm>
            <a:prstGeom prst="rect">
              <a:avLst/>
            </a:prstGeom>
          </p:spPr>
        </p:pic>
      </p:grpSp>
      <p:sp>
        <p:nvSpPr>
          <p:cNvPr id="5" name="Title 1"/>
          <p:cNvSpPr txBox="1">
            <a:spLocks/>
          </p:cNvSpPr>
          <p:nvPr/>
        </p:nvSpPr>
        <p:spPr>
          <a:xfrm>
            <a:off x="362857" y="1996098"/>
            <a:ext cx="11292115" cy="295871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u="sng" dirty="0" smtClean="0"/>
              <a:t>Main Projects</a:t>
            </a:r>
          </a:p>
          <a:p>
            <a:pPr algn="ctr"/>
            <a:endParaRPr lang="en-US" sz="4400" u="sng" dirty="0" smtClean="0"/>
          </a:p>
          <a:p>
            <a:pPr marL="914400" indent="-914400">
              <a:buAutoNum type="arabicPeriod"/>
            </a:pPr>
            <a:r>
              <a:rPr lang="en-US" dirty="0" smtClean="0"/>
              <a:t>Story wall</a:t>
            </a:r>
          </a:p>
          <a:p>
            <a:pPr marL="914400" indent="-914400">
              <a:buAutoNum type="arabicPeriod"/>
            </a:pPr>
            <a:r>
              <a:rPr lang="en-US" dirty="0" smtClean="0"/>
              <a:t>Groups with same interest</a:t>
            </a:r>
          </a:p>
          <a:p>
            <a:pPr marL="914400" indent="-914400">
              <a:buAutoNum type="arabicPeriod"/>
            </a:pPr>
            <a:r>
              <a:rPr lang="en-US" dirty="0" smtClean="0"/>
              <a:t>Multi cultural charity happening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705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46743" y="2119086"/>
            <a:ext cx="11292115" cy="370114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Project name:   story wall</a:t>
            </a:r>
          </a:p>
          <a:p>
            <a:endParaRPr lang="en-US" sz="2800" dirty="0" smtClean="0"/>
          </a:p>
          <a:p>
            <a:r>
              <a:rPr lang="en-US" sz="2800" dirty="0" smtClean="0"/>
              <a:t>Target audience:   students, lecturers, campus visitors and residents</a:t>
            </a:r>
          </a:p>
          <a:p>
            <a:endParaRPr lang="en-US" sz="2800" dirty="0" smtClean="0"/>
          </a:p>
          <a:p>
            <a:r>
              <a:rPr lang="en-US" sz="2800" dirty="0" smtClean="0"/>
              <a:t>Location:   Gordon college of education</a:t>
            </a:r>
          </a:p>
          <a:p>
            <a:endParaRPr lang="en-US" sz="2800" dirty="0" smtClean="0"/>
          </a:p>
          <a:p>
            <a:r>
              <a:rPr lang="en-US" sz="2800" dirty="0" smtClean="0"/>
              <a:t>Associates:   Gordon college students, Gordon college facilities management, Gordon college community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  <p:grpSp>
        <p:nvGrpSpPr>
          <p:cNvPr id="6" name="Group 5"/>
          <p:cNvGrpSpPr/>
          <p:nvPr/>
        </p:nvGrpSpPr>
        <p:grpSpPr>
          <a:xfrm>
            <a:off x="58056" y="47555"/>
            <a:ext cx="6589493" cy="1948543"/>
            <a:chOff x="58056" y="47555"/>
            <a:chExt cx="6589493" cy="194854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56" y="47555"/>
              <a:ext cx="1948543" cy="194854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05" y="47555"/>
              <a:ext cx="4513944" cy="12542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92919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8056" y="47555"/>
            <a:ext cx="6589493" cy="1948543"/>
            <a:chOff x="58056" y="47555"/>
            <a:chExt cx="6589493" cy="194854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56" y="47555"/>
              <a:ext cx="1948543" cy="194854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05" y="47555"/>
              <a:ext cx="4513944" cy="1254227"/>
            </a:xfrm>
            <a:prstGeom prst="rect">
              <a:avLst/>
            </a:prstGeom>
          </p:spPr>
        </p:pic>
      </p:grpSp>
      <p:sp>
        <p:nvSpPr>
          <p:cNvPr id="8" name="Title 1"/>
          <p:cNvSpPr txBox="1">
            <a:spLocks/>
          </p:cNvSpPr>
          <p:nvPr/>
        </p:nvSpPr>
        <p:spPr>
          <a:xfrm>
            <a:off x="246743" y="2119086"/>
            <a:ext cx="11292115" cy="370114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Project goals</a:t>
            </a:r>
            <a:endParaRPr lang="he-IL" sz="2800" dirty="0" smtClean="0"/>
          </a:p>
          <a:p>
            <a:endParaRPr lang="he-IL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Sharing local people’s inspirational and motivation stories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To create connection between local people and Gordon community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58707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8056" y="47555"/>
            <a:ext cx="6589493" cy="1948543"/>
            <a:chOff x="58056" y="47555"/>
            <a:chExt cx="6589493" cy="194854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56" y="47555"/>
              <a:ext cx="1948543" cy="194854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05" y="47555"/>
              <a:ext cx="4513944" cy="1254227"/>
            </a:xfrm>
            <a:prstGeom prst="rect">
              <a:avLst/>
            </a:prstGeom>
          </p:spPr>
        </p:pic>
      </p:grpSp>
      <p:sp>
        <p:nvSpPr>
          <p:cNvPr id="8" name="Title 1"/>
          <p:cNvSpPr txBox="1">
            <a:spLocks/>
          </p:cNvSpPr>
          <p:nvPr/>
        </p:nvSpPr>
        <p:spPr>
          <a:xfrm>
            <a:off x="246743" y="2119086"/>
            <a:ext cx="11292115" cy="370114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Annual time frame</a:t>
            </a:r>
            <a:endParaRPr lang="en-US" sz="2800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298590372"/>
              </p:ext>
            </p:extLst>
          </p:nvPr>
        </p:nvGraphicFramePr>
        <p:xfrm>
          <a:off x="58056" y="1857829"/>
          <a:ext cx="12133943" cy="45284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7885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8056" y="47555"/>
            <a:ext cx="6589493" cy="1948543"/>
            <a:chOff x="58056" y="47555"/>
            <a:chExt cx="6589493" cy="194854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56" y="47555"/>
              <a:ext cx="1948543" cy="194854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05" y="47555"/>
              <a:ext cx="4513944" cy="1254227"/>
            </a:xfrm>
            <a:prstGeom prst="rect">
              <a:avLst/>
            </a:prstGeom>
          </p:spPr>
        </p:pic>
      </p:grpSp>
      <p:sp>
        <p:nvSpPr>
          <p:cNvPr id="8" name="Title 1"/>
          <p:cNvSpPr txBox="1">
            <a:spLocks/>
          </p:cNvSpPr>
          <p:nvPr/>
        </p:nvSpPr>
        <p:spPr>
          <a:xfrm>
            <a:off x="246743" y="2119086"/>
            <a:ext cx="11292115" cy="370114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Project name:   </a:t>
            </a:r>
            <a:r>
              <a:rPr lang="en-US" sz="2800" dirty="0" smtClean="0"/>
              <a:t>groups with same interest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Target audience:   students, lecturers, campus visitors and </a:t>
            </a:r>
            <a:r>
              <a:rPr lang="en-US" sz="2800" dirty="0" smtClean="0"/>
              <a:t>residents, local neighborhood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Location:   Gordon college of </a:t>
            </a:r>
            <a:r>
              <a:rPr lang="en-US" sz="2800" dirty="0" smtClean="0"/>
              <a:t>education and local places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Associates:   Gordon college students, Gordon college facilities management, Gordon college community</a:t>
            </a:r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41723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8056" y="47555"/>
            <a:ext cx="6589493" cy="1948543"/>
            <a:chOff x="58056" y="47555"/>
            <a:chExt cx="6589493" cy="194854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56" y="47555"/>
              <a:ext cx="1948543" cy="194854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05" y="47555"/>
              <a:ext cx="4513944" cy="1254227"/>
            </a:xfrm>
            <a:prstGeom prst="rect">
              <a:avLst/>
            </a:prstGeom>
          </p:spPr>
        </p:pic>
      </p:grpSp>
      <p:sp>
        <p:nvSpPr>
          <p:cNvPr id="6" name="Title 1"/>
          <p:cNvSpPr txBox="1">
            <a:spLocks/>
          </p:cNvSpPr>
          <p:nvPr/>
        </p:nvSpPr>
        <p:spPr>
          <a:xfrm>
            <a:off x="246743" y="2119086"/>
            <a:ext cx="11292115" cy="370114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Project goals</a:t>
            </a:r>
          </a:p>
          <a:p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Connect between different national groups inside the Gordon college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To create groups that will help to each other and to different neighborhood establishments in life aspects</a:t>
            </a:r>
          </a:p>
          <a:p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7228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8056" y="47555"/>
            <a:ext cx="6589493" cy="1948543"/>
            <a:chOff x="58056" y="47555"/>
            <a:chExt cx="6589493" cy="194854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56" y="47555"/>
              <a:ext cx="1948543" cy="194854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05" y="47555"/>
              <a:ext cx="4513944" cy="1254227"/>
            </a:xfrm>
            <a:prstGeom prst="rect">
              <a:avLst/>
            </a:prstGeom>
          </p:spPr>
        </p:pic>
      </p:grpSp>
      <p:sp>
        <p:nvSpPr>
          <p:cNvPr id="5" name="Title 1"/>
          <p:cNvSpPr txBox="1">
            <a:spLocks/>
          </p:cNvSpPr>
          <p:nvPr/>
        </p:nvSpPr>
        <p:spPr>
          <a:xfrm>
            <a:off x="246743" y="2119086"/>
            <a:ext cx="11292115" cy="370114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Annual time frame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921311508"/>
              </p:ext>
            </p:extLst>
          </p:nvPr>
        </p:nvGraphicFramePr>
        <p:xfrm>
          <a:off x="58056" y="1857829"/>
          <a:ext cx="12133943" cy="45284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263385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8056" y="47555"/>
            <a:ext cx="6589493" cy="1948543"/>
            <a:chOff x="58056" y="47555"/>
            <a:chExt cx="6589493" cy="194854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56" y="47555"/>
              <a:ext cx="1948543" cy="194854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05" y="47555"/>
              <a:ext cx="4513944" cy="1254227"/>
            </a:xfrm>
            <a:prstGeom prst="rect">
              <a:avLst/>
            </a:prstGeom>
          </p:spPr>
        </p:pic>
      </p:grpSp>
      <p:sp>
        <p:nvSpPr>
          <p:cNvPr id="5" name="Title 1"/>
          <p:cNvSpPr txBox="1">
            <a:spLocks/>
          </p:cNvSpPr>
          <p:nvPr/>
        </p:nvSpPr>
        <p:spPr>
          <a:xfrm>
            <a:off x="246743" y="2119086"/>
            <a:ext cx="11292115" cy="370114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Project name:   </a:t>
            </a:r>
            <a:r>
              <a:rPr lang="en-US" sz="2800" dirty="0" smtClean="0"/>
              <a:t>multi cultural charity happening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Target audience:   students, lecturers, campus visitors and residents</a:t>
            </a:r>
          </a:p>
          <a:p>
            <a:endParaRPr lang="en-US" sz="2800" dirty="0"/>
          </a:p>
          <a:p>
            <a:r>
              <a:rPr lang="en-US" sz="2800" dirty="0"/>
              <a:t>Location:   Gordon college of education</a:t>
            </a:r>
          </a:p>
          <a:p>
            <a:endParaRPr lang="en-US" sz="2800" dirty="0"/>
          </a:p>
          <a:p>
            <a:r>
              <a:rPr lang="en-US" sz="2800" dirty="0"/>
              <a:t>Associates:   Gordon college students, Gordon college facilities management, Gordon college community</a:t>
            </a:r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13427791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3326</TotalTime>
  <Words>358</Words>
  <Application>Microsoft Office PowerPoint</Application>
  <PresentationFormat>Widescreen</PresentationFormat>
  <Paragraphs>63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Gill Sans MT</vt:lpstr>
      <vt:lpstr>Times New Roman</vt:lpstr>
      <vt:lpstr>Wingdings</vt:lpstr>
      <vt:lpstr>Gallery</vt:lpstr>
      <vt:lpstr>Social initiatives Gordon Academic college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Galina Tsevko</dc:creator>
  <cp:lastModifiedBy>Galina Tsevko</cp:lastModifiedBy>
  <cp:revision>15</cp:revision>
  <dcterms:created xsi:type="dcterms:W3CDTF">2017-07-10T16:01:39Z</dcterms:created>
  <dcterms:modified xsi:type="dcterms:W3CDTF">2017-07-12T23:28:24Z</dcterms:modified>
</cp:coreProperties>
</file>