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840" r:id="rId2"/>
  </p:sldMasterIdLst>
  <p:notesMasterIdLst>
    <p:notesMasterId r:id="rId15"/>
  </p:notesMasterIdLst>
  <p:handoutMasterIdLst>
    <p:handoutMasterId r:id="rId16"/>
  </p:handoutMasterIdLst>
  <p:sldIdLst>
    <p:sldId id="264" r:id="rId3"/>
    <p:sldId id="268" r:id="rId4"/>
    <p:sldId id="257" r:id="rId5"/>
    <p:sldId id="261" r:id="rId6"/>
    <p:sldId id="269" r:id="rId7"/>
    <p:sldId id="271" r:id="rId8"/>
    <p:sldId id="270" r:id="rId9"/>
    <p:sldId id="272" r:id="rId10"/>
    <p:sldId id="273" r:id="rId11"/>
    <p:sldId id="266" r:id="rId12"/>
    <p:sldId id="275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CC"/>
    <a:srgbClr val="CCFFFF"/>
    <a:srgbClr val="99CCFF"/>
    <a:srgbClr val="FFFF00"/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68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00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E25C5-277B-4FC4-B3BA-2448AE9289EE}" type="doc">
      <dgm:prSet loTypeId="urn:microsoft.com/office/officeart/2005/8/layout/cycle3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he-IL"/>
        </a:p>
      </dgm:t>
    </dgm:pt>
    <dgm:pt modelId="{78DBAFDB-3CDA-4E74-B90A-8EDE57A3D4CE}">
      <dgm:prSet phldrT="[טקסט]" custT="1"/>
      <dgm:spPr/>
      <dgm:t>
        <a:bodyPr/>
        <a:lstStyle/>
        <a:p>
          <a:pPr rtl="1"/>
          <a:r>
            <a:rPr lang="en-US" sz="2000" b="1">
              <a:latin typeface="Arial" panose="020B0604020202020204" pitchFamily="34" charset="0"/>
            </a:rPr>
            <a:t>Equity</a:t>
          </a:r>
          <a:r>
            <a:rPr lang="he-IL" sz="200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  <a:endParaRPr lang="he-IL" sz="20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13853D87-4E84-4153-BE19-D1092AAD7E5B}" type="parTrans" cxnId="{E1D01FC4-E528-4034-86FC-2EC114BA7C1A}">
      <dgm:prSet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1B347F69-B7F3-4146-A14B-11000E63B03B}" type="sibTrans" cxnId="{E1D01FC4-E528-4034-86FC-2EC114BA7C1A}">
      <dgm:prSet custT="1"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F7E5FD24-1255-41B2-9F4B-7CEDD221EF93}">
      <dgm:prSet phldrT="[טקסט]" custT="1"/>
      <dgm:spPr/>
      <dgm:t>
        <a:bodyPr/>
        <a:lstStyle/>
        <a:p>
          <a:pPr rtl="1"/>
          <a:r>
            <a:rPr lang="en-US" sz="2000" b="1">
              <a:latin typeface="Arial" panose="020B0604020202020204" pitchFamily="34" charset="0"/>
            </a:rPr>
            <a:t>Diversity</a:t>
          </a:r>
          <a:r>
            <a:rPr lang="he-IL" sz="200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  <a:endParaRPr lang="he-IL" sz="20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CCB0EDE6-3180-4D9D-B583-C424A1A96613}" type="parTrans" cxnId="{93652628-BD4A-4AF4-8CBF-17569163E1D0}">
      <dgm:prSet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7501D3AB-ACB2-4E35-9F27-DFD37E4634D4}" type="sibTrans" cxnId="{93652628-BD4A-4AF4-8CBF-17569163E1D0}">
      <dgm:prSet custT="1"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3600AA57-49F2-411A-B3DF-6862B51DDBFB}">
      <dgm:prSet phldrT="[טקסט]" custT="1"/>
      <dgm:spPr/>
      <dgm:t>
        <a:bodyPr/>
        <a:lstStyle/>
        <a:p>
          <a:pPr rtl="1"/>
          <a:r>
            <a:rPr lang="en-US" sz="2000" b="1" dirty="0">
              <a:latin typeface="Arial" panose="020B0604020202020204" pitchFamily="34" charset="0"/>
            </a:rPr>
            <a:t>Inter- connectedness</a:t>
          </a:r>
          <a:r>
            <a:rPr lang="he-IL" sz="2000" dirty="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</a:p>
      </dgm:t>
    </dgm:pt>
    <dgm:pt modelId="{7572E9F0-5D5B-4460-8FE6-B198D8F2A0EA}" type="parTrans" cxnId="{7DDE267C-581F-433F-B4C9-7900BCB81282}">
      <dgm:prSet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AAFAAD07-C7DD-4F21-BA21-5D30B1D79595}" type="sibTrans" cxnId="{7DDE267C-581F-433F-B4C9-7900BCB81282}">
      <dgm:prSet custT="1"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9B288E11-C8F3-41D5-9ECC-821F2B50685D}">
      <dgm:prSet phldrT="[טקסט]" custT="1"/>
      <dgm:spPr/>
      <dgm:t>
        <a:bodyPr/>
        <a:lstStyle/>
        <a:p>
          <a:pPr rtl="1"/>
          <a:r>
            <a:rPr lang="en-US" sz="2000" b="1">
              <a:latin typeface="Arial" panose="020B0604020202020204" pitchFamily="34" charset="0"/>
            </a:rPr>
            <a:t>Quality of life</a:t>
          </a:r>
          <a:r>
            <a:rPr lang="he-IL" sz="200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  <a:endParaRPr lang="he-IL" sz="20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92D2CC5B-C09B-4932-8C43-BBBC14AE599D}" type="parTrans" cxnId="{D1B9A70D-F573-4D07-A8C0-864CD12F8E0B}">
      <dgm:prSet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935CB0F0-147E-4464-B0A6-E88931024866}" type="sibTrans" cxnId="{D1B9A70D-F573-4D07-A8C0-864CD12F8E0B}">
      <dgm:prSet custT="1"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A900DCE1-0932-4D8E-88A3-77831DE63A11}">
      <dgm:prSet phldrT="[טקסט]" custT="1"/>
      <dgm:spPr/>
      <dgm:t>
        <a:bodyPr/>
        <a:lstStyle/>
        <a:p>
          <a:pPr rtl="1"/>
          <a:r>
            <a:rPr lang="en-US" sz="2000" b="1" dirty="0">
              <a:latin typeface="Arial" panose="020B0604020202020204" pitchFamily="34" charset="0"/>
            </a:rPr>
            <a:t>Democracy &amp; governance</a:t>
          </a:r>
          <a:endParaRPr lang="he-IL" sz="20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71544917-FD3E-4D76-9988-C0FAB9DC0FFF}" type="parTrans" cxnId="{AB520EB2-DF08-4A8A-9003-EE0DF78C0A22}">
      <dgm:prSet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1C9889BF-30CD-45CC-8965-C630C3602AD1}" type="sibTrans" cxnId="{AB520EB2-DF08-4A8A-9003-EE0DF78C0A22}">
      <dgm:prSet custT="1"/>
      <dgm:spPr/>
      <dgm:t>
        <a:bodyPr/>
        <a:lstStyle/>
        <a:p>
          <a:pPr rtl="1"/>
          <a:endParaRPr lang="he-IL" sz="2000">
            <a:latin typeface="Lucida Sans Unicode" panose="020B0602030504020204" pitchFamily="34" charset="0"/>
            <a:cs typeface="Lucida Sans Unicode" panose="020B0602030504020204" pitchFamily="34" charset="0"/>
          </a:endParaRPr>
        </a:p>
      </dgm:t>
    </dgm:pt>
    <dgm:pt modelId="{422DC0CF-A39C-45EA-BC4C-81D7106CA838}" type="pres">
      <dgm:prSet presAssocID="{85BE25C5-277B-4FC4-B3BA-2448AE9289E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695057-9840-403C-A713-7D7CFF4443A7}" type="pres">
      <dgm:prSet presAssocID="{85BE25C5-277B-4FC4-B3BA-2448AE9289EE}" presName="cycle" presStyleCnt="0"/>
      <dgm:spPr/>
    </dgm:pt>
    <dgm:pt modelId="{6CF39B9C-6677-4DA2-94E5-EA9ED5E9125B}" type="pres">
      <dgm:prSet presAssocID="{78DBAFDB-3CDA-4E74-B90A-8EDE57A3D4CE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F19B80-BEB2-43D6-B824-0AF704B885E6}" type="pres">
      <dgm:prSet presAssocID="{1B347F69-B7F3-4146-A14B-11000E63B03B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0F0236C9-5C94-4836-B2F3-9DE3454231CE}" type="pres">
      <dgm:prSet presAssocID="{F7E5FD24-1255-41B2-9F4B-7CEDD221EF9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82BB7D-B39C-45A6-8EA0-D4E123509147}" type="pres">
      <dgm:prSet presAssocID="{3600AA57-49F2-411A-B3DF-6862B51DDBFB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CC78B-7D3C-4FD4-B495-B758128A43A1}" type="pres">
      <dgm:prSet presAssocID="{9B288E11-C8F3-41D5-9ECC-821F2B50685D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D29A96-B700-4C53-B90D-D78A8D3D3306}" type="pres">
      <dgm:prSet presAssocID="{A900DCE1-0932-4D8E-88A3-77831DE63A11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726A1A-8056-4BC3-B369-E4BDDF349570}" type="presOf" srcId="{9B288E11-C8F3-41D5-9ECC-821F2B50685D}" destId="{E55CC78B-7D3C-4FD4-B495-B758128A43A1}" srcOrd="0" destOrd="0" presId="urn:microsoft.com/office/officeart/2005/8/layout/cycle3"/>
    <dgm:cxn modelId="{D1B9A70D-F573-4D07-A8C0-864CD12F8E0B}" srcId="{85BE25C5-277B-4FC4-B3BA-2448AE9289EE}" destId="{9B288E11-C8F3-41D5-9ECC-821F2B50685D}" srcOrd="3" destOrd="0" parTransId="{92D2CC5B-C09B-4932-8C43-BBBC14AE599D}" sibTransId="{935CB0F0-147E-4464-B0A6-E88931024866}"/>
    <dgm:cxn modelId="{93652628-BD4A-4AF4-8CBF-17569163E1D0}" srcId="{85BE25C5-277B-4FC4-B3BA-2448AE9289EE}" destId="{F7E5FD24-1255-41B2-9F4B-7CEDD221EF93}" srcOrd="1" destOrd="0" parTransId="{CCB0EDE6-3180-4D9D-B583-C424A1A96613}" sibTransId="{7501D3AB-ACB2-4E35-9F27-DFD37E4634D4}"/>
    <dgm:cxn modelId="{7DDE267C-581F-433F-B4C9-7900BCB81282}" srcId="{85BE25C5-277B-4FC4-B3BA-2448AE9289EE}" destId="{3600AA57-49F2-411A-B3DF-6862B51DDBFB}" srcOrd="2" destOrd="0" parTransId="{7572E9F0-5D5B-4460-8FE6-B198D8F2A0EA}" sibTransId="{AAFAAD07-C7DD-4F21-BA21-5D30B1D79595}"/>
    <dgm:cxn modelId="{AB520EB2-DF08-4A8A-9003-EE0DF78C0A22}" srcId="{85BE25C5-277B-4FC4-B3BA-2448AE9289EE}" destId="{A900DCE1-0932-4D8E-88A3-77831DE63A11}" srcOrd="4" destOrd="0" parTransId="{71544917-FD3E-4D76-9988-C0FAB9DC0FFF}" sibTransId="{1C9889BF-30CD-45CC-8965-C630C3602AD1}"/>
    <dgm:cxn modelId="{05C55CCA-468D-4069-829D-C2E507AEA795}" type="presOf" srcId="{A900DCE1-0932-4D8E-88A3-77831DE63A11}" destId="{32D29A96-B700-4C53-B90D-D78A8D3D3306}" srcOrd="0" destOrd="0" presId="urn:microsoft.com/office/officeart/2005/8/layout/cycle3"/>
    <dgm:cxn modelId="{868B795C-2ADF-4270-B51D-358918D40227}" type="presOf" srcId="{85BE25C5-277B-4FC4-B3BA-2448AE9289EE}" destId="{422DC0CF-A39C-45EA-BC4C-81D7106CA838}" srcOrd="0" destOrd="0" presId="urn:microsoft.com/office/officeart/2005/8/layout/cycle3"/>
    <dgm:cxn modelId="{39868B6D-113B-49BA-B0D8-A8DCD8A77BE7}" type="presOf" srcId="{78DBAFDB-3CDA-4E74-B90A-8EDE57A3D4CE}" destId="{6CF39B9C-6677-4DA2-94E5-EA9ED5E9125B}" srcOrd="0" destOrd="0" presId="urn:microsoft.com/office/officeart/2005/8/layout/cycle3"/>
    <dgm:cxn modelId="{584EA31E-E49E-443D-AABD-398054E90D77}" type="presOf" srcId="{3600AA57-49F2-411A-B3DF-6862B51DDBFB}" destId="{A482BB7D-B39C-45A6-8EA0-D4E123509147}" srcOrd="0" destOrd="0" presId="urn:microsoft.com/office/officeart/2005/8/layout/cycle3"/>
    <dgm:cxn modelId="{E1D01FC4-E528-4034-86FC-2EC114BA7C1A}" srcId="{85BE25C5-277B-4FC4-B3BA-2448AE9289EE}" destId="{78DBAFDB-3CDA-4E74-B90A-8EDE57A3D4CE}" srcOrd="0" destOrd="0" parTransId="{13853D87-4E84-4153-BE19-D1092AAD7E5B}" sibTransId="{1B347F69-B7F3-4146-A14B-11000E63B03B}"/>
    <dgm:cxn modelId="{58506175-9115-4572-8964-5FBD0F748080}" type="presOf" srcId="{1B347F69-B7F3-4146-A14B-11000E63B03B}" destId="{07F19B80-BEB2-43D6-B824-0AF704B885E6}" srcOrd="0" destOrd="0" presId="urn:microsoft.com/office/officeart/2005/8/layout/cycle3"/>
    <dgm:cxn modelId="{578FE5D0-B60E-43BB-A43A-6F078B418D1C}" type="presOf" srcId="{F7E5FD24-1255-41B2-9F4B-7CEDD221EF93}" destId="{0F0236C9-5C94-4836-B2F3-9DE3454231CE}" srcOrd="0" destOrd="0" presId="urn:microsoft.com/office/officeart/2005/8/layout/cycle3"/>
    <dgm:cxn modelId="{93A62333-E60E-42C8-A861-E50A3A4C5962}" type="presParOf" srcId="{422DC0CF-A39C-45EA-BC4C-81D7106CA838}" destId="{33695057-9840-403C-A713-7D7CFF4443A7}" srcOrd="0" destOrd="0" presId="urn:microsoft.com/office/officeart/2005/8/layout/cycle3"/>
    <dgm:cxn modelId="{812A351C-4863-4B30-9484-31F9F80EB11B}" type="presParOf" srcId="{33695057-9840-403C-A713-7D7CFF4443A7}" destId="{6CF39B9C-6677-4DA2-94E5-EA9ED5E9125B}" srcOrd="0" destOrd="0" presId="urn:microsoft.com/office/officeart/2005/8/layout/cycle3"/>
    <dgm:cxn modelId="{2B1256CD-0C88-4DC3-AA93-2E44B06DE884}" type="presParOf" srcId="{33695057-9840-403C-A713-7D7CFF4443A7}" destId="{07F19B80-BEB2-43D6-B824-0AF704B885E6}" srcOrd="1" destOrd="0" presId="urn:microsoft.com/office/officeart/2005/8/layout/cycle3"/>
    <dgm:cxn modelId="{1FE87919-C5BD-482D-934B-F5E7BEF51915}" type="presParOf" srcId="{33695057-9840-403C-A713-7D7CFF4443A7}" destId="{0F0236C9-5C94-4836-B2F3-9DE3454231CE}" srcOrd="2" destOrd="0" presId="urn:microsoft.com/office/officeart/2005/8/layout/cycle3"/>
    <dgm:cxn modelId="{C6DBD108-6108-460E-9287-19EB8D8895FA}" type="presParOf" srcId="{33695057-9840-403C-A713-7D7CFF4443A7}" destId="{A482BB7D-B39C-45A6-8EA0-D4E123509147}" srcOrd="3" destOrd="0" presId="urn:microsoft.com/office/officeart/2005/8/layout/cycle3"/>
    <dgm:cxn modelId="{B29A19DB-F291-4616-B390-FB38C81EE1C2}" type="presParOf" srcId="{33695057-9840-403C-A713-7D7CFF4443A7}" destId="{E55CC78B-7D3C-4FD4-B495-B758128A43A1}" srcOrd="4" destOrd="0" presId="urn:microsoft.com/office/officeart/2005/8/layout/cycle3"/>
    <dgm:cxn modelId="{7D67B1D1-AB91-4A5B-856D-41BD56079B12}" type="presParOf" srcId="{33695057-9840-403C-A713-7D7CFF4443A7}" destId="{32D29A96-B700-4C53-B90D-D78A8D3D330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0945C4-EA69-43AD-952A-EA9458C54884}" type="doc">
      <dgm:prSet loTypeId="urn:microsoft.com/office/officeart/2005/8/layout/process4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he-IL"/>
        </a:p>
      </dgm:t>
    </dgm:pt>
    <dgm:pt modelId="{44B25DDF-47E1-45BF-AC62-EA8325DD3F1D}">
      <dgm:prSet phldrT="[טקסט]"/>
      <dgm:spPr/>
      <dgm:t>
        <a:bodyPr/>
        <a:lstStyle/>
        <a:p>
          <a:pPr rtl="1"/>
          <a:r>
            <a:rPr lang="en-GB" dirty="0"/>
            <a:t>My story </a:t>
          </a:r>
          <a:endParaRPr lang="he-IL" dirty="0"/>
        </a:p>
      </dgm:t>
    </dgm:pt>
    <dgm:pt modelId="{7C2EA4B2-D80A-43DE-AFF8-008C1431CC2E}" type="parTrans" cxnId="{BB9840CE-3F04-4F03-8017-D76889F4718F}">
      <dgm:prSet/>
      <dgm:spPr/>
      <dgm:t>
        <a:bodyPr/>
        <a:lstStyle/>
        <a:p>
          <a:pPr rtl="1"/>
          <a:endParaRPr lang="he-IL"/>
        </a:p>
      </dgm:t>
    </dgm:pt>
    <dgm:pt modelId="{E05F6871-9B59-4D23-9743-18F5E6009206}" type="sibTrans" cxnId="{BB9840CE-3F04-4F03-8017-D76889F4718F}">
      <dgm:prSet/>
      <dgm:spPr/>
      <dgm:t>
        <a:bodyPr/>
        <a:lstStyle/>
        <a:p>
          <a:pPr rtl="1"/>
          <a:endParaRPr lang="he-IL"/>
        </a:p>
      </dgm:t>
    </dgm:pt>
    <dgm:pt modelId="{5B4DDB49-F96D-40A9-9C39-72B5E576F84B}">
      <dgm:prSet phldrT="[טקסט]"/>
      <dgm:spPr/>
      <dgm:t>
        <a:bodyPr/>
        <a:lstStyle/>
        <a:p>
          <a:pPr rtl="1"/>
          <a:r>
            <a:rPr lang="en-GB" dirty="0"/>
            <a:t>Our story </a:t>
          </a:r>
          <a:endParaRPr lang="he-IL" dirty="0"/>
        </a:p>
      </dgm:t>
    </dgm:pt>
    <dgm:pt modelId="{427E076C-8303-4A6B-B0E6-97A6F22D7167}" type="parTrans" cxnId="{555FEE41-8620-4564-9975-90F3FC3F35D2}">
      <dgm:prSet/>
      <dgm:spPr/>
      <dgm:t>
        <a:bodyPr/>
        <a:lstStyle/>
        <a:p>
          <a:pPr rtl="1"/>
          <a:endParaRPr lang="he-IL"/>
        </a:p>
      </dgm:t>
    </dgm:pt>
    <dgm:pt modelId="{2945CE06-B7EE-4470-9FF5-CC8369816298}" type="sibTrans" cxnId="{555FEE41-8620-4564-9975-90F3FC3F35D2}">
      <dgm:prSet/>
      <dgm:spPr/>
      <dgm:t>
        <a:bodyPr/>
        <a:lstStyle/>
        <a:p>
          <a:pPr rtl="1"/>
          <a:endParaRPr lang="he-IL"/>
        </a:p>
      </dgm:t>
    </dgm:pt>
    <dgm:pt modelId="{87990BFE-9778-4EBC-BEFA-4CF7FA156A45}">
      <dgm:prSet phldrT="[טקסט]"/>
      <dgm:spPr/>
      <dgm:t>
        <a:bodyPr/>
        <a:lstStyle/>
        <a:p>
          <a:pPr rtl="1"/>
          <a:r>
            <a:rPr lang="en-GB" dirty="0"/>
            <a:t>Our core values </a:t>
          </a:r>
          <a:endParaRPr lang="he-IL" dirty="0"/>
        </a:p>
      </dgm:t>
    </dgm:pt>
    <dgm:pt modelId="{9C7B5FBB-C37C-43CD-8D2B-4E99842FD7D5}" type="parTrans" cxnId="{CC215C64-5933-4AF1-BD76-8ABB85755B22}">
      <dgm:prSet/>
      <dgm:spPr/>
      <dgm:t>
        <a:bodyPr/>
        <a:lstStyle/>
        <a:p>
          <a:pPr rtl="1"/>
          <a:endParaRPr lang="he-IL"/>
        </a:p>
      </dgm:t>
    </dgm:pt>
    <dgm:pt modelId="{1EAB00C3-DC48-4177-A155-0DED87F528EC}" type="sibTrans" cxnId="{CC215C64-5933-4AF1-BD76-8ABB85755B22}">
      <dgm:prSet/>
      <dgm:spPr/>
      <dgm:t>
        <a:bodyPr/>
        <a:lstStyle/>
        <a:p>
          <a:pPr rtl="1"/>
          <a:endParaRPr lang="he-IL"/>
        </a:p>
      </dgm:t>
    </dgm:pt>
    <dgm:pt modelId="{71671E2A-0871-464B-8C6B-1A098F98F145}">
      <dgm:prSet/>
      <dgm:spPr/>
      <dgm:t>
        <a:bodyPr/>
        <a:lstStyle/>
        <a:p>
          <a:pPr rtl="1"/>
          <a:r>
            <a:rPr lang="en-GB" dirty="0"/>
            <a:t>Local story </a:t>
          </a:r>
          <a:endParaRPr lang="he-IL" dirty="0"/>
        </a:p>
      </dgm:t>
    </dgm:pt>
    <dgm:pt modelId="{3AE4ECE1-1075-4C57-B9F7-5953FCA2E47A}" type="parTrans" cxnId="{CE697F7B-2D98-4008-A592-DA5798881A58}">
      <dgm:prSet/>
      <dgm:spPr/>
      <dgm:t>
        <a:bodyPr/>
        <a:lstStyle/>
        <a:p>
          <a:pPr rtl="1"/>
          <a:endParaRPr lang="he-IL"/>
        </a:p>
      </dgm:t>
    </dgm:pt>
    <dgm:pt modelId="{2695C5C6-B76A-4107-8CB4-E025BA0F9A47}" type="sibTrans" cxnId="{CE697F7B-2D98-4008-A592-DA5798881A58}">
      <dgm:prSet/>
      <dgm:spPr/>
      <dgm:t>
        <a:bodyPr/>
        <a:lstStyle/>
        <a:p>
          <a:pPr rtl="1"/>
          <a:endParaRPr lang="he-IL"/>
        </a:p>
      </dgm:t>
    </dgm:pt>
    <dgm:pt modelId="{3CD0BBC8-3A57-4AC1-BDF8-5FA139CCF0AA}">
      <dgm:prSet/>
      <dgm:spPr/>
      <dgm:t>
        <a:bodyPr/>
        <a:lstStyle/>
        <a:p>
          <a:pPr rtl="1"/>
          <a:r>
            <a:rPr lang="en-GB" dirty="0"/>
            <a:t>Local Project proposal</a:t>
          </a:r>
          <a:endParaRPr lang="he-IL" dirty="0"/>
        </a:p>
      </dgm:t>
    </dgm:pt>
    <dgm:pt modelId="{DA458D85-2507-4057-8F61-425807DE66C2}" type="parTrans" cxnId="{EDCB77ED-7387-47F3-A3D8-8969C8016AD0}">
      <dgm:prSet/>
      <dgm:spPr/>
      <dgm:t>
        <a:bodyPr/>
        <a:lstStyle/>
        <a:p>
          <a:pPr rtl="1"/>
          <a:endParaRPr lang="he-IL"/>
        </a:p>
      </dgm:t>
    </dgm:pt>
    <dgm:pt modelId="{DE462CB4-74AE-4963-A53F-87A281F60277}" type="sibTrans" cxnId="{EDCB77ED-7387-47F3-A3D8-8969C8016AD0}">
      <dgm:prSet/>
      <dgm:spPr/>
      <dgm:t>
        <a:bodyPr/>
        <a:lstStyle/>
        <a:p>
          <a:pPr rtl="1"/>
          <a:endParaRPr lang="he-IL"/>
        </a:p>
      </dgm:t>
    </dgm:pt>
    <dgm:pt modelId="{3016BEC2-D862-4A38-BF3A-F80823954A38}" type="pres">
      <dgm:prSet presAssocID="{670945C4-EA69-43AD-952A-EA9458C548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1A0E80-D3E8-4C0E-94A2-D414265488F3}" type="pres">
      <dgm:prSet presAssocID="{3CD0BBC8-3A57-4AC1-BDF8-5FA139CCF0AA}" presName="boxAndChildren" presStyleCnt="0"/>
      <dgm:spPr/>
    </dgm:pt>
    <dgm:pt modelId="{7658A2D2-5CA9-40EC-8BBD-1A16B098F4E3}" type="pres">
      <dgm:prSet presAssocID="{3CD0BBC8-3A57-4AC1-BDF8-5FA139CCF0AA}" presName="parentTextBox" presStyleLbl="node1" presStyleIdx="0" presStyleCnt="5"/>
      <dgm:spPr/>
      <dgm:t>
        <a:bodyPr/>
        <a:lstStyle/>
        <a:p>
          <a:endParaRPr lang="en-US"/>
        </a:p>
      </dgm:t>
    </dgm:pt>
    <dgm:pt modelId="{FB449ADC-425D-4916-B227-2C51CF39544D}" type="pres">
      <dgm:prSet presAssocID="{2695C5C6-B76A-4107-8CB4-E025BA0F9A47}" presName="sp" presStyleCnt="0"/>
      <dgm:spPr/>
    </dgm:pt>
    <dgm:pt modelId="{23DEAF3B-1D03-4F28-A77F-2CBD0C452663}" type="pres">
      <dgm:prSet presAssocID="{71671E2A-0871-464B-8C6B-1A098F98F145}" presName="arrowAndChildren" presStyleCnt="0"/>
      <dgm:spPr/>
    </dgm:pt>
    <dgm:pt modelId="{5AFD6DE4-71A8-4BB4-A2DA-05CDF2CCAFCE}" type="pres">
      <dgm:prSet presAssocID="{71671E2A-0871-464B-8C6B-1A098F98F145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079900F0-2476-45BD-8583-B8C810E3FAC6}" type="pres">
      <dgm:prSet presAssocID="{1EAB00C3-DC48-4177-A155-0DED87F528EC}" presName="sp" presStyleCnt="0"/>
      <dgm:spPr/>
    </dgm:pt>
    <dgm:pt modelId="{E8B64E99-D37F-4AF3-ADD1-037A8FD260B7}" type="pres">
      <dgm:prSet presAssocID="{87990BFE-9778-4EBC-BEFA-4CF7FA156A45}" presName="arrowAndChildren" presStyleCnt="0"/>
      <dgm:spPr/>
    </dgm:pt>
    <dgm:pt modelId="{4425F50E-9C98-4417-8080-E5B2928C7D46}" type="pres">
      <dgm:prSet presAssocID="{87990BFE-9778-4EBC-BEFA-4CF7FA156A45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87B3EE87-6A18-48B7-B9EA-EC64EC35DB3A}" type="pres">
      <dgm:prSet presAssocID="{2945CE06-B7EE-4470-9FF5-CC8369816298}" presName="sp" presStyleCnt="0"/>
      <dgm:spPr/>
    </dgm:pt>
    <dgm:pt modelId="{C55DED3F-B616-4978-9D6F-CCDF8B62A52A}" type="pres">
      <dgm:prSet presAssocID="{5B4DDB49-F96D-40A9-9C39-72B5E576F84B}" presName="arrowAndChildren" presStyleCnt="0"/>
      <dgm:spPr/>
    </dgm:pt>
    <dgm:pt modelId="{48533BC4-3706-4D59-9CFD-E5491AFE9CE6}" type="pres">
      <dgm:prSet presAssocID="{5B4DDB49-F96D-40A9-9C39-72B5E576F84B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F531BFF2-D996-4626-AE3C-95F741DFC295}" type="pres">
      <dgm:prSet presAssocID="{E05F6871-9B59-4D23-9743-18F5E6009206}" presName="sp" presStyleCnt="0"/>
      <dgm:spPr/>
    </dgm:pt>
    <dgm:pt modelId="{E33AFE4A-7214-47F5-8EED-7F7B6BB9EF54}" type="pres">
      <dgm:prSet presAssocID="{44B25DDF-47E1-45BF-AC62-EA8325DD3F1D}" presName="arrowAndChildren" presStyleCnt="0"/>
      <dgm:spPr/>
    </dgm:pt>
    <dgm:pt modelId="{55025C19-BA46-4405-AA3C-F39F790017FE}" type="pres">
      <dgm:prSet presAssocID="{44B25DDF-47E1-45BF-AC62-EA8325DD3F1D}" presName="parentTextArrow" presStyleLbl="node1" presStyleIdx="4" presStyleCnt="5" custLinFactNeighborY="-2056"/>
      <dgm:spPr/>
      <dgm:t>
        <a:bodyPr/>
        <a:lstStyle/>
        <a:p>
          <a:endParaRPr lang="en-US"/>
        </a:p>
      </dgm:t>
    </dgm:pt>
  </dgm:ptLst>
  <dgm:cxnLst>
    <dgm:cxn modelId="{BB9840CE-3F04-4F03-8017-D76889F4718F}" srcId="{670945C4-EA69-43AD-952A-EA9458C54884}" destId="{44B25DDF-47E1-45BF-AC62-EA8325DD3F1D}" srcOrd="0" destOrd="0" parTransId="{7C2EA4B2-D80A-43DE-AFF8-008C1431CC2E}" sibTransId="{E05F6871-9B59-4D23-9743-18F5E6009206}"/>
    <dgm:cxn modelId="{CC215C64-5933-4AF1-BD76-8ABB85755B22}" srcId="{670945C4-EA69-43AD-952A-EA9458C54884}" destId="{87990BFE-9778-4EBC-BEFA-4CF7FA156A45}" srcOrd="2" destOrd="0" parTransId="{9C7B5FBB-C37C-43CD-8D2B-4E99842FD7D5}" sibTransId="{1EAB00C3-DC48-4177-A155-0DED87F528EC}"/>
    <dgm:cxn modelId="{E39E82A2-3DE7-4951-AF03-472C6012D907}" type="presOf" srcId="{3CD0BBC8-3A57-4AC1-BDF8-5FA139CCF0AA}" destId="{7658A2D2-5CA9-40EC-8BBD-1A16B098F4E3}" srcOrd="0" destOrd="0" presId="urn:microsoft.com/office/officeart/2005/8/layout/process4"/>
    <dgm:cxn modelId="{CE697F7B-2D98-4008-A592-DA5798881A58}" srcId="{670945C4-EA69-43AD-952A-EA9458C54884}" destId="{71671E2A-0871-464B-8C6B-1A098F98F145}" srcOrd="3" destOrd="0" parTransId="{3AE4ECE1-1075-4C57-B9F7-5953FCA2E47A}" sibTransId="{2695C5C6-B76A-4107-8CB4-E025BA0F9A47}"/>
    <dgm:cxn modelId="{555FEE41-8620-4564-9975-90F3FC3F35D2}" srcId="{670945C4-EA69-43AD-952A-EA9458C54884}" destId="{5B4DDB49-F96D-40A9-9C39-72B5E576F84B}" srcOrd="1" destOrd="0" parTransId="{427E076C-8303-4A6B-B0E6-97A6F22D7167}" sibTransId="{2945CE06-B7EE-4470-9FF5-CC8369816298}"/>
    <dgm:cxn modelId="{4435481F-1E4E-47B9-BE78-DD68DFC69969}" type="presOf" srcId="{71671E2A-0871-464B-8C6B-1A098F98F145}" destId="{5AFD6DE4-71A8-4BB4-A2DA-05CDF2CCAFCE}" srcOrd="0" destOrd="0" presId="urn:microsoft.com/office/officeart/2005/8/layout/process4"/>
    <dgm:cxn modelId="{BB7B1FC2-7ECD-4A93-AB58-1B17E9DAF5AD}" type="presOf" srcId="{87990BFE-9778-4EBC-BEFA-4CF7FA156A45}" destId="{4425F50E-9C98-4417-8080-E5B2928C7D46}" srcOrd="0" destOrd="0" presId="urn:microsoft.com/office/officeart/2005/8/layout/process4"/>
    <dgm:cxn modelId="{DB6C9E4D-A292-4A96-9552-D86261A5975A}" type="presOf" srcId="{44B25DDF-47E1-45BF-AC62-EA8325DD3F1D}" destId="{55025C19-BA46-4405-AA3C-F39F790017FE}" srcOrd="0" destOrd="0" presId="urn:microsoft.com/office/officeart/2005/8/layout/process4"/>
    <dgm:cxn modelId="{EDCB77ED-7387-47F3-A3D8-8969C8016AD0}" srcId="{670945C4-EA69-43AD-952A-EA9458C54884}" destId="{3CD0BBC8-3A57-4AC1-BDF8-5FA139CCF0AA}" srcOrd="4" destOrd="0" parTransId="{DA458D85-2507-4057-8F61-425807DE66C2}" sibTransId="{DE462CB4-74AE-4963-A53F-87A281F60277}"/>
    <dgm:cxn modelId="{17107F6B-2645-43A1-98EB-D39BDA5EA955}" type="presOf" srcId="{5B4DDB49-F96D-40A9-9C39-72B5E576F84B}" destId="{48533BC4-3706-4D59-9CFD-E5491AFE9CE6}" srcOrd="0" destOrd="0" presId="urn:microsoft.com/office/officeart/2005/8/layout/process4"/>
    <dgm:cxn modelId="{9248DC47-1827-4E38-B07E-DA40A0CD1B82}" type="presOf" srcId="{670945C4-EA69-43AD-952A-EA9458C54884}" destId="{3016BEC2-D862-4A38-BF3A-F80823954A38}" srcOrd="0" destOrd="0" presId="urn:microsoft.com/office/officeart/2005/8/layout/process4"/>
    <dgm:cxn modelId="{1906583E-6640-45DC-B5D9-520223C9F4A2}" type="presParOf" srcId="{3016BEC2-D862-4A38-BF3A-F80823954A38}" destId="{2E1A0E80-D3E8-4C0E-94A2-D414265488F3}" srcOrd="0" destOrd="0" presId="urn:microsoft.com/office/officeart/2005/8/layout/process4"/>
    <dgm:cxn modelId="{A22F1550-B666-4C54-8028-C284C558569B}" type="presParOf" srcId="{2E1A0E80-D3E8-4C0E-94A2-D414265488F3}" destId="{7658A2D2-5CA9-40EC-8BBD-1A16B098F4E3}" srcOrd="0" destOrd="0" presId="urn:microsoft.com/office/officeart/2005/8/layout/process4"/>
    <dgm:cxn modelId="{46479D66-A3CE-433F-AAF5-638C0B70B039}" type="presParOf" srcId="{3016BEC2-D862-4A38-BF3A-F80823954A38}" destId="{FB449ADC-425D-4916-B227-2C51CF39544D}" srcOrd="1" destOrd="0" presId="urn:microsoft.com/office/officeart/2005/8/layout/process4"/>
    <dgm:cxn modelId="{DB1DF5CA-B90B-4D4B-A5BB-7E589FB869F2}" type="presParOf" srcId="{3016BEC2-D862-4A38-BF3A-F80823954A38}" destId="{23DEAF3B-1D03-4F28-A77F-2CBD0C452663}" srcOrd="2" destOrd="0" presId="urn:microsoft.com/office/officeart/2005/8/layout/process4"/>
    <dgm:cxn modelId="{C4184E6F-45B4-4405-8253-267DBF8A5F5D}" type="presParOf" srcId="{23DEAF3B-1D03-4F28-A77F-2CBD0C452663}" destId="{5AFD6DE4-71A8-4BB4-A2DA-05CDF2CCAFCE}" srcOrd="0" destOrd="0" presId="urn:microsoft.com/office/officeart/2005/8/layout/process4"/>
    <dgm:cxn modelId="{70C30B99-BA4C-46B9-87BF-CD7FDFB37019}" type="presParOf" srcId="{3016BEC2-D862-4A38-BF3A-F80823954A38}" destId="{079900F0-2476-45BD-8583-B8C810E3FAC6}" srcOrd="3" destOrd="0" presId="urn:microsoft.com/office/officeart/2005/8/layout/process4"/>
    <dgm:cxn modelId="{58CDD29F-F804-4ABE-9FB1-4B2C97C73D49}" type="presParOf" srcId="{3016BEC2-D862-4A38-BF3A-F80823954A38}" destId="{E8B64E99-D37F-4AF3-ADD1-037A8FD260B7}" srcOrd="4" destOrd="0" presId="urn:microsoft.com/office/officeart/2005/8/layout/process4"/>
    <dgm:cxn modelId="{BDC5E169-94E2-4DF5-A569-D2BD4B6E21CB}" type="presParOf" srcId="{E8B64E99-D37F-4AF3-ADD1-037A8FD260B7}" destId="{4425F50E-9C98-4417-8080-E5B2928C7D46}" srcOrd="0" destOrd="0" presId="urn:microsoft.com/office/officeart/2005/8/layout/process4"/>
    <dgm:cxn modelId="{EA0E144D-55D0-49B4-8D3A-731A2E5AD6B5}" type="presParOf" srcId="{3016BEC2-D862-4A38-BF3A-F80823954A38}" destId="{87B3EE87-6A18-48B7-B9EA-EC64EC35DB3A}" srcOrd="5" destOrd="0" presId="urn:microsoft.com/office/officeart/2005/8/layout/process4"/>
    <dgm:cxn modelId="{6F029995-C8B1-4B25-8952-4BF73A3E99EC}" type="presParOf" srcId="{3016BEC2-D862-4A38-BF3A-F80823954A38}" destId="{C55DED3F-B616-4978-9D6F-CCDF8B62A52A}" srcOrd="6" destOrd="0" presId="urn:microsoft.com/office/officeart/2005/8/layout/process4"/>
    <dgm:cxn modelId="{56F7DA9A-38D0-469C-A49E-D154C775E300}" type="presParOf" srcId="{C55DED3F-B616-4978-9D6F-CCDF8B62A52A}" destId="{48533BC4-3706-4D59-9CFD-E5491AFE9CE6}" srcOrd="0" destOrd="0" presId="urn:microsoft.com/office/officeart/2005/8/layout/process4"/>
    <dgm:cxn modelId="{56FED778-F184-48F0-851E-FB6D854BD65A}" type="presParOf" srcId="{3016BEC2-D862-4A38-BF3A-F80823954A38}" destId="{F531BFF2-D996-4626-AE3C-95F741DFC295}" srcOrd="7" destOrd="0" presId="urn:microsoft.com/office/officeart/2005/8/layout/process4"/>
    <dgm:cxn modelId="{10633BD5-A63C-4A18-8336-1C2325A75A73}" type="presParOf" srcId="{3016BEC2-D862-4A38-BF3A-F80823954A38}" destId="{E33AFE4A-7214-47F5-8EED-7F7B6BB9EF54}" srcOrd="8" destOrd="0" presId="urn:microsoft.com/office/officeart/2005/8/layout/process4"/>
    <dgm:cxn modelId="{1D9C3DAD-C7F6-4302-AB74-D54E78410720}" type="presParOf" srcId="{E33AFE4A-7214-47F5-8EED-7F7B6BB9EF54}" destId="{55025C19-BA46-4405-AA3C-F39F790017F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B748A9-4257-44E3-B7A4-2590E239F0DC}" type="doc">
      <dgm:prSet loTypeId="urn:microsoft.com/office/officeart/2009/layout/CircleArrowProcess" loCatId="cycle" qsTypeId="urn:microsoft.com/office/officeart/2005/8/quickstyle/3d4" qsCatId="3D" csTypeId="urn:microsoft.com/office/officeart/2005/8/colors/accent2_4" csCatId="accent2" phldr="1"/>
      <dgm:spPr/>
      <dgm:t>
        <a:bodyPr/>
        <a:lstStyle/>
        <a:p>
          <a:pPr rtl="1"/>
          <a:endParaRPr lang="he-IL"/>
        </a:p>
      </dgm:t>
    </dgm:pt>
    <dgm:pt modelId="{47340BB5-3092-4AE9-A223-C14A756A2225}">
      <dgm:prSet phldrT="[טקסט]" custT="1"/>
      <dgm:spPr/>
      <dgm:t>
        <a:bodyPr/>
        <a:lstStyle/>
        <a:p>
          <a:pPr rtl="1"/>
          <a:r>
            <a:rPr lang="en-GB" sz="1800" dirty="0"/>
            <a:t>Tbilisi – open the </a:t>
          </a:r>
        </a:p>
        <a:p>
          <a:pPr rtl="1"/>
          <a:r>
            <a:rPr lang="en-GB" sz="1800" dirty="0"/>
            <a:t>common group space</a:t>
          </a:r>
          <a:endParaRPr lang="he-IL" sz="1800" dirty="0"/>
        </a:p>
      </dgm:t>
    </dgm:pt>
    <dgm:pt modelId="{ED2D481C-4896-4E6C-AAFB-D62A40084C56}" type="parTrans" cxnId="{5C380F84-2CFC-43D7-AAC1-2150D6311411}">
      <dgm:prSet/>
      <dgm:spPr/>
      <dgm:t>
        <a:bodyPr/>
        <a:lstStyle/>
        <a:p>
          <a:pPr rtl="1"/>
          <a:endParaRPr lang="he-IL"/>
        </a:p>
      </dgm:t>
    </dgm:pt>
    <dgm:pt modelId="{A0BA0238-2CB9-40A7-AA9C-BFC2ECAF9393}" type="sibTrans" cxnId="{5C380F84-2CFC-43D7-AAC1-2150D6311411}">
      <dgm:prSet/>
      <dgm:spPr/>
      <dgm:t>
        <a:bodyPr/>
        <a:lstStyle/>
        <a:p>
          <a:pPr rtl="1"/>
          <a:endParaRPr lang="he-IL"/>
        </a:p>
      </dgm:t>
    </dgm:pt>
    <dgm:pt modelId="{E85BE7E2-809E-4DAD-9FA6-C96CE7F70DB0}">
      <dgm:prSet phldrT="[טקסט]" custT="1"/>
      <dgm:spPr/>
      <dgm:t>
        <a:bodyPr/>
        <a:lstStyle/>
        <a:p>
          <a:pPr rtl="1"/>
          <a:r>
            <a:rPr lang="en-GB" sz="1800" dirty="0"/>
            <a:t>Gathering our core values for action </a:t>
          </a:r>
          <a:endParaRPr lang="he-IL" sz="1800" dirty="0"/>
        </a:p>
      </dgm:t>
    </dgm:pt>
    <dgm:pt modelId="{C500D8D4-ED35-4F0C-A0FE-C6FA44E36609}" type="parTrans" cxnId="{D4A091D7-A08D-4DD7-8EB4-C083B7677660}">
      <dgm:prSet/>
      <dgm:spPr/>
      <dgm:t>
        <a:bodyPr/>
        <a:lstStyle/>
        <a:p>
          <a:pPr rtl="1"/>
          <a:endParaRPr lang="he-IL"/>
        </a:p>
      </dgm:t>
    </dgm:pt>
    <dgm:pt modelId="{2020B604-8BBA-44FD-A176-86BE8011C027}" type="sibTrans" cxnId="{D4A091D7-A08D-4DD7-8EB4-C083B7677660}">
      <dgm:prSet/>
      <dgm:spPr/>
      <dgm:t>
        <a:bodyPr/>
        <a:lstStyle/>
        <a:p>
          <a:pPr rtl="1"/>
          <a:endParaRPr lang="he-IL"/>
        </a:p>
      </dgm:t>
    </dgm:pt>
    <dgm:pt modelId="{3B650288-4A6D-47BB-B07D-DFC3D5005B93}">
      <dgm:prSet phldrT="[טקסט]" custT="1"/>
      <dgm:spPr/>
      <dgm:t>
        <a:bodyPr/>
        <a:lstStyle/>
        <a:p>
          <a:pPr rtl="1"/>
          <a:r>
            <a:rPr lang="en-GB" sz="1800" dirty="0"/>
            <a:t>Raising first projects card</a:t>
          </a:r>
          <a:endParaRPr lang="he-IL" sz="1800" dirty="0"/>
        </a:p>
      </dgm:t>
    </dgm:pt>
    <dgm:pt modelId="{048021F9-9490-4246-8080-123433146CD9}" type="parTrans" cxnId="{FC51039C-560A-4BF8-A5FA-4439984DC7F6}">
      <dgm:prSet/>
      <dgm:spPr/>
      <dgm:t>
        <a:bodyPr/>
        <a:lstStyle/>
        <a:p>
          <a:pPr rtl="1"/>
          <a:endParaRPr lang="he-IL"/>
        </a:p>
      </dgm:t>
    </dgm:pt>
    <dgm:pt modelId="{67CBACA5-0D7C-4638-A6DD-E63CC2D3577F}" type="sibTrans" cxnId="{FC51039C-560A-4BF8-A5FA-4439984DC7F6}">
      <dgm:prSet/>
      <dgm:spPr/>
      <dgm:t>
        <a:bodyPr/>
        <a:lstStyle/>
        <a:p>
          <a:pPr rtl="1"/>
          <a:endParaRPr lang="he-IL"/>
        </a:p>
      </dgm:t>
    </dgm:pt>
    <dgm:pt modelId="{BDB84A92-C76D-48A2-AF6F-86CDCF10663A}">
      <dgm:prSet custT="1"/>
      <dgm:spPr/>
      <dgm:t>
        <a:bodyPr/>
        <a:lstStyle/>
        <a:p>
          <a:pPr rtl="1"/>
          <a:endParaRPr lang="he-IL" sz="2000"/>
        </a:p>
      </dgm:t>
    </dgm:pt>
    <dgm:pt modelId="{16343A0E-F8DE-48DD-98CC-366031015A47}" type="parTrans" cxnId="{9059CC0F-DD5C-4063-9E85-1C1933AADB2E}">
      <dgm:prSet/>
      <dgm:spPr/>
      <dgm:t>
        <a:bodyPr/>
        <a:lstStyle/>
        <a:p>
          <a:pPr rtl="1"/>
          <a:endParaRPr lang="he-IL"/>
        </a:p>
      </dgm:t>
    </dgm:pt>
    <dgm:pt modelId="{AE9A188A-CE98-4881-B9B9-A24FD24390BE}" type="sibTrans" cxnId="{9059CC0F-DD5C-4063-9E85-1C1933AADB2E}">
      <dgm:prSet/>
      <dgm:spPr/>
      <dgm:t>
        <a:bodyPr/>
        <a:lstStyle/>
        <a:p>
          <a:pPr rtl="1"/>
          <a:endParaRPr lang="he-IL"/>
        </a:p>
      </dgm:t>
    </dgm:pt>
    <dgm:pt modelId="{15D31D85-3D1E-49DB-953A-CBA0FCBE7AF6}">
      <dgm:prSet custT="1"/>
      <dgm:spPr/>
      <dgm:t>
        <a:bodyPr/>
        <a:lstStyle/>
        <a:p>
          <a:pPr rtl="1"/>
          <a:endParaRPr lang="he-IL" sz="2000"/>
        </a:p>
      </dgm:t>
    </dgm:pt>
    <dgm:pt modelId="{204D7FBA-9745-41FA-9532-E919D97BA439}" type="parTrans" cxnId="{E57D2191-143C-44AD-92FB-425630892DD4}">
      <dgm:prSet/>
      <dgm:spPr/>
      <dgm:t>
        <a:bodyPr/>
        <a:lstStyle/>
        <a:p>
          <a:pPr rtl="1"/>
          <a:endParaRPr lang="he-IL"/>
        </a:p>
      </dgm:t>
    </dgm:pt>
    <dgm:pt modelId="{7642793D-1A39-46EC-AA3F-A4E45532B77D}" type="sibTrans" cxnId="{E57D2191-143C-44AD-92FB-425630892DD4}">
      <dgm:prSet/>
      <dgm:spPr/>
      <dgm:t>
        <a:bodyPr/>
        <a:lstStyle/>
        <a:p>
          <a:pPr rtl="1"/>
          <a:endParaRPr lang="he-IL"/>
        </a:p>
      </dgm:t>
    </dgm:pt>
    <dgm:pt modelId="{BFC1E00C-39F2-4BC1-BE9A-2733586B69E6}">
      <dgm:prSet custT="1"/>
      <dgm:spPr/>
      <dgm:t>
        <a:bodyPr/>
        <a:lstStyle/>
        <a:p>
          <a:pPr rtl="1"/>
          <a:endParaRPr lang="he-IL" sz="2000"/>
        </a:p>
      </dgm:t>
    </dgm:pt>
    <dgm:pt modelId="{08138427-C522-457D-AE10-65B466FEC3AA}" type="parTrans" cxnId="{383AB61A-2AEA-43E1-8438-A26CDB3883B0}">
      <dgm:prSet/>
      <dgm:spPr/>
      <dgm:t>
        <a:bodyPr/>
        <a:lstStyle/>
        <a:p>
          <a:pPr rtl="1"/>
          <a:endParaRPr lang="he-IL"/>
        </a:p>
      </dgm:t>
    </dgm:pt>
    <dgm:pt modelId="{13E1562F-1724-40BC-8260-46F409D08CF1}" type="sibTrans" cxnId="{383AB61A-2AEA-43E1-8438-A26CDB3883B0}">
      <dgm:prSet/>
      <dgm:spPr/>
      <dgm:t>
        <a:bodyPr/>
        <a:lstStyle/>
        <a:p>
          <a:pPr rtl="1"/>
          <a:endParaRPr lang="he-IL"/>
        </a:p>
      </dgm:t>
    </dgm:pt>
    <dgm:pt modelId="{A2DFB555-31E6-4505-BE99-D0AB6FA1C2D9}">
      <dgm:prSet custT="1"/>
      <dgm:spPr/>
      <dgm:t>
        <a:bodyPr/>
        <a:lstStyle/>
        <a:p>
          <a:pPr rtl="1"/>
          <a:endParaRPr lang="he-IL" sz="2000"/>
        </a:p>
      </dgm:t>
    </dgm:pt>
    <dgm:pt modelId="{CCC2BBB9-35B0-42C4-B6F2-974AF007A847}" type="parTrans" cxnId="{F5734A8E-56CA-4DB8-B13B-1092212E0BFF}">
      <dgm:prSet/>
      <dgm:spPr/>
      <dgm:t>
        <a:bodyPr/>
        <a:lstStyle/>
        <a:p>
          <a:pPr rtl="1"/>
          <a:endParaRPr lang="he-IL"/>
        </a:p>
      </dgm:t>
    </dgm:pt>
    <dgm:pt modelId="{3D86CF4E-F627-4FF7-9A9F-3A3C1011C763}" type="sibTrans" cxnId="{F5734A8E-56CA-4DB8-B13B-1092212E0BFF}">
      <dgm:prSet/>
      <dgm:spPr/>
      <dgm:t>
        <a:bodyPr/>
        <a:lstStyle/>
        <a:p>
          <a:pPr rtl="1"/>
          <a:endParaRPr lang="he-IL"/>
        </a:p>
      </dgm:t>
    </dgm:pt>
    <dgm:pt modelId="{7F5EF638-C63F-41E1-8B49-C1DDC45CEFF0}">
      <dgm:prSet phldrT="[טקסט]" custScaleX="316473"/>
      <dgm:spPr/>
      <dgm:t>
        <a:bodyPr/>
        <a:lstStyle/>
        <a:p>
          <a:pPr rtl="1"/>
          <a:endParaRPr lang="he-IL"/>
        </a:p>
      </dgm:t>
    </dgm:pt>
    <dgm:pt modelId="{F4530374-7262-44BD-AB27-05F371E398A8}" type="parTrans" cxnId="{6EE0572B-6EF0-4424-857B-81A50183C73A}">
      <dgm:prSet/>
      <dgm:spPr/>
      <dgm:t>
        <a:bodyPr/>
        <a:lstStyle/>
        <a:p>
          <a:pPr rtl="1"/>
          <a:endParaRPr lang="he-IL"/>
        </a:p>
      </dgm:t>
    </dgm:pt>
    <dgm:pt modelId="{97F1C541-79D8-4B85-A52D-C104336B183A}" type="sibTrans" cxnId="{6EE0572B-6EF0-4424-857B-81A50183C73A}">
      <dgm:prSet/>
      <dgm:spPr/>
      <dgm:t>
        <a:bodyPr/>
        <a:lstStyle/>
        <a:p>
          <a:pPr rtl="1"/>
          <a:endParaRPr lang="he-IL"/>
        </a:p>
      </dgm:t>
    </dgm:pt>
    <dgm:pt modelId="{2F779627-6C59-4667-8DF0-3F7083EB584D}">
      <dgm:prSet phldrT="[טקסט]" custScaleX="316473"/>
      <dgm:spPr/>
      <dgm:t>
        <a:bodyPr/>
        <a:lstStyle/>
        <a:p>
          <a:pPr rtl="1"/>
          <a:endParaRPr lang="he-IL"/>
        </a:p>
      </dgm:t>
    </dgm:pt>
    <dgm:pt modelId="{9B8B8699-3030-4A7A-9D95-D3BCA69FE4CA}" type="parTrans" cxnId="{C8F05AF2-0629-4BB0-8F05-B5FDF2D502F8}">
      <dgm:prSet/>
      <dgm:spPr/>
      <dgm:t>
        <a:bodyPr/>
        <a:lstStyle/>
        <a:p>
          <a:pPr rtl="1"/>
          <a:endParaRPr lang="he-IL"/>
        </a:p>
      </dgm:t>
    </dgm:pt>
    <dgm:pt modelId="{FBF9B053-9D02-4860-83EB-7C6AD1457CD4}" type="sibTrans" cxnId="{C8F05AF2-0629-4BB0-8F05-B5FDF2D502F8}">
      <dgm:prSet/>
      <dgm:spPr/>
      <dgm:t>
        <a:bodyPr/>
        <a:lstStyle/>
        <a:p>
          <a:pPr rtl="1"/>
          <a:endParaRPr lang="he-IL"/>
        </a:p>
      </dgm:t>
    </dgm:pt>
    <dgm:pt modelId="{C1B66339-E535-4B13-97EE-BE79E12292D7}">
      <dgm:prSet/>
      <dgm:spPr/>
      <dgm:t>
        <a:bodyPr/>
        <a:lstStyle/>
        <a:p>
          <a:pPr rtl="1"/>
          <a:endParaRPr lang="he-IL"/>
        </a:p>
      </dgm:t>
    </dgm:pt>
    <dgm:pt modelId="{E76C8453-3E3D-4849-A270-A1766D7CD4C7}" type="parTrans" cxnId="{C8BBEE2E-6F34-409F-9F14-7706CB1AF266}">
      <dgm:prSet/>
      <dgm:spPr/>
      <dgm:t>
        <a:bodyPr/>
        <a:lstStyle/>
        <a:p>
          <a:pPr rtl="1"/>
          <a:endParaRPr lang="he-IL"/>
        </a:p>
      </dgm:t>
    </dgm:pt>
    <dgm:pt modelId="{FC3F0158-6F74-429A-968C-163C06A08C9E}" type="sibTrans" cxnId="{C8BBEE2E-6F34-409F-9F14-7706CB1AF266}">
      <dgm:prSet/>
      <dgm:spPr/>
      <dgm:t>
        <a:bodyPr/>
        <a:lstStyle/>
        <a:p>
          <a:pPr rtl="1"/>
          <a:endParaRPr lang="he-IL"/>
        </a:p>
      </dgm:t>
    </dgm:pt>
    <dgm:pt modelId="{E06380CB-209E-4026-8D1C-1B5EC0175E69}">
      <dgm:prSet/>
      <dgm:spPr/>
      <dgm:t>
        <a:bodyPr/>
        <a:lstStyle/>
        <a:p>
          <a:pPr rtl="1"/>
          <a:endParaRPr lang="he-IL"/>
        </a:p>
      </dgm:t>
    </dgm:pt>
    <dgm:pt modelId="{66EF2653-87CE-493F-A50F-153099AFAEB6}" type="parTrans" cxnId="{AA20EA20-E802-4914-9ECB-A61FD4F58A93}">
      <dgm:prSet/>
      <dgm:spPr/>
      <dgm:t>
        <a:bodyPr/>
        <a:lstStyle/>
        <a:p>
          <a:pPr rtl="1"/>
          <a:endParaRPr lang="he-IL"/>
        </a:p>
      </dgm:t>
    </dgm:pt>
    <dgm:pt modelId="{3EDC0726-B9C6-47DF-A651-2B63BB1B0820}" type="sibTrans" cxnId="{AA20EA20-E802-4914-9ECB-A61FD4F58A93}">
      <dgm:prSet/>
      <dgm:spPr/>
      <dgm:t>
        <a:bodyPr/>
        <a:lstStyle/>
        <a:p>
          <a:pPr rtl="1"/>
          <a:endParaRPr lang="he-IL"/>
        </a:p>
      </dgm:t>
    </dgm:pt>
    <dgm:pt modelId="{41916DD5-D279-4E9C-9EA0-45788DD20FAF}" type="pres">
      <dgm:prSet presAssocID="{E2B748A9-4257-44E3-B7A4-2590E239F0DC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C467232-0690-4928-B951-21F81FB4533F}" type="pres">
      <dgm:prSet presAssocID="{47340BB5-3092-4AE9-A223-C14A756A2225}" presName="Accent1" presStyleCnt="0"/>
      <dgm:spPr/>
    </dgm:pt>
    <dgm:pt modelId="{959B2DFD-1ACF-42E6-862B-77DFF4214E35}" type="pres">
      <dgm:prSet presAssocID="{47340BB5-3092-4AE9-A223-C14A756A2225}" presName="Accent" presStyleLbl="node1" presStyleIdx="0" presStyleCnt="7" custScaleX="316473"/>
      <dgm:spPr/>
    </dgm:pt>
    <dgm:pt modelId="{BEE0ECBD-3779-445B-8A8F-8F22DC0DA538}" type="pres">
      <dgm:prSet presAssocID="{47340BB5-3092-4AE9-A223-C14A756A2225}" presName="Parent1" presStyleLbl="revTx" presStyleIdx="0" presStyleCnt="8" custScaleX="406855" custLinFactNeighborX="12037" custLinFactNeighborY="-312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97E9F-D192-43C6-8605-B38A9BD88687}" type="pres">
      <dgm:prSet presAssocID="{E85BE7E2-809E-4DAD-9FA6-C96CE7F70DB0}" presName="Accent2" presStyleCnt="0"/>
      <dgm:spPr/>
    </dgm:pt>
    <dgm:pt modelId="{BADDA1D8-E4FF-4660-BFE5-404F6D03F1BB}" type="pres">
      <dgm:prSet presAssocID="{E85BE7E2-809E-4DAD-9FA6-C96CE7F70DB0}" presName="Accent" presStyleLbl="node1" presStyleIdx="1" presStyleCnt="7" custScaleX="316473"/>
      <dgm:spPr/>
    </dgm:pt>
    <dgm:pt modelId="{2C377701-779B-4DC0-8E03-8C6D801DCABB}" type="pres">
      <dgm:prSet presAssocID="{E85BE7E2-809E-4DAD-9FA6-C96CE7F70DB0}" presName="Parent2" presStyleLbl="revTx" presStyleIdx="1" presStyleCnt="8" custScaleX="316473" custLinFactNeighborX="-35825" custLinFactNeighborY="-25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063EC2-4584-421F-A737-9DE52D7D7BA1}" type="pres">
      <dgm:prSet presAssocID="{3B650288-4A6D-47BB-B07D-DFC3D5005B93}" presName="Accent3" presStyleCnt="0"/>
      <dgm:spPr/>
    </dgm:pt>
    <dgm:pt modelId="{D5E37B31-8B1B-4B7E-9237-380CC5EEFDD1}" type="pres">
      <dgm:prSet presAssocID="{3B650288-4A6D-47BB-B07D-DFC3D5005B93}" presName="Accent" presStyleLbl="node1" presStyleIdx="2" presStyleCnt="7" custScaleX="316473"/>
      <dgm:spPr/>
    </dgm:pt>
    <dgm:pt modelId="{EC0FA010-DE00-43A4-B819-3A1769BBA509}" type="pres">
      <dgm:prSet presAssocID="{3B650288-4A6D-47BB-B07D-DFC3D5005B93}" presName="Parent3" presStyleLbl="revTx" presStyleIdx="2" presStyleCnt="8" custScaleX="316473" custLinFactNeighborX="89912" custLinFactNeighborY="270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F0B5C3-423A-40E8-808C-0BA556B9570F}" type="pres">
      <dgm:prSet presAssocID="{BDB84A92-C76D-48A2-AF6F-86CDCF10663A}" presName="Accent4" presStyleCnt="0"/>
      <dgm:spPr/>
    </dgm:pt>
    <dgm:pt modelId="{1EBEAAFA-DCB7-48ED-9B9D-07EF98BADFBD}" type="pres">
      <dgm:prSet presAssocID="{BDB84A92-C76D-48A2-AF6F-86CDCF10663A}" presName="Accent" presStyleLbl="node1" presStyleIdx="3" presStyleCnt="7" custScaleX="316473"/>
      <dgm:spPr/>
    </dgm:pt>
    <dgm:pt modelId="{C0C8CB39-6D7E-4E6E-95C8-6EF1A22995E4}" type="pres">
      <dgm:prSet presAssocID="{BDB84A92-C76D-48A2-AF6F-86CDCF10663A}" presName="Child4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F4C7B6-87FA-4E64-846C-4E878B745F02}" type="pres">
      <dgm:prSet presAssocID="{BDB84A92-C76D-48A2-AF6F-86CDCF10663A}" presName="Parent4" presStyleLbl="revTx" presStyleIdx="4" presStyleCnt="8" custScaleX="3164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867CC-ED4D-43BE-AF9E-7962E9EA943B}" type="pres">
      <dgm:prSet presAssocID="{15D31D85-3D1E-49DB-953A-CBA0FCBE7AF6}" presName="Accent5" presStyleCnt="0"/>
      <dgm:spPr/>
    </dgm:pt>
    <dgm:pt modelId="{04184A93-858F-422E-89F5-296BD3D2CBBA}" type="pres">
      <dgm:prSet presAssocID="{15D31D85-3D1E-49DB-953A-CBA0FCBE7AF6}" presName="Accent" presStyleLbl="node1" presStyleIdx="4" presStyleCnt="7" custScaleX="316473"/>
      <dgm:spPr/>
    </dgm:pt>
    <dgm:pt modelId="{6FE81814-7D93-40B7-A3B2-A346F334DD84}" type="pres">
      <dgm:prSet presAssocID="{15D31D85-3D1E-49DB-953A-CBA0FCBE7AF6}" presName="Parent5" presStyleLbl="revTx" presStyleIdx="5" presStyleCnt="8" custScaleX="3164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719F4A-7CF2-4181-98C9-679D332ED65F}" type="pres">
      <dgm:prSet presAssocID="{BFC1E00C-39F2-4BC1-BE9A-2733586B69E6}" presName="Accent6" presStyleCnt="0"/>
      <dgm:spPr/>
    </dgm:pt>
    <dgm:pt modelId="{DB04D23A-AB57-4B25-B348-788C8D9F3FBF}" type="pres">
      <dgm:prSet presAssocID="{BFC1E00C-39F2-4BC1-BE9A-2733586B69E6}" presName="Accent" presStyleLbl="node1" presStyleIdx="5" presStyleCnt="7" custScaleX="316473"/>
      <dgm:spPr/>
    </dgm:pt>
    <dgm:pt modelId="{B9BB8772-6F3B-4DF3-A73F-54D2493D1A42}" type="pres">
      <dgm:prSet presAssocID="{BFC1E00C-39F2-4BC1-BE9A-2733586B69E6}" presName="Parent6" presStyleLbl="revTx" presStyleIdx="6" presStyleCnt="8" custScaleX="3164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B95B2-6F7C-4A77-A4AA-43D35A22F22E}" type="pres">
      <dgm:prSet presAssocID="{A2DFB555-31E6-4505-BE99-D0AB6FA1C2D9}" presName="Accent7" presStyleCnt="0"/>
      <dgm:spPr/>
    </dgm:pt>
    <dgm:pt modelId="{282FE1C2-5BCB-4299-8998-945D51680331}" type="pres">
      <dgm:prSet presAssocID="{A2DFB555-31E6-4505-BE99-D0AB6FA1C2D9}" presName="Accent" presStyleLbl="node1" presStyleIdx="6" presStyleCnt="7" custScaleX="316473"/>
      <dgm:spPr/>
    </dgm:pt>
    <dgm:pt modelId="{CEC2D2C8-366C-471A-B9C6-8AA7D7064A32}" type="pres">
      <dgm:prSet presAssocID="{A2DFB555-31E6-4505-BE99-D0AB6FA1C2D9}" presName="Parent7" presStyleLbl="revTx" presStyleIdx="7" presStyleCnt="8" custScaleX="3164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BBEE2E-6F34-409F-9F14-7706CB1AF266}" srcId="{BDB84A92-C76D-48A2-AF6F-86CDCF10663A}" destId="{C1B66339-E535-4B13-97EE-BE79E12292D7}" srcOrd="0" destOrd="0" parTransId="{E76C8453-3E3D-4849-A270-A1766D7CD4C7}" sibTransId="{FC3F0158-6F74-429A-968C-163C06A08C9E}"/>
    <dgm:cxn modelId="{8022FE16-005E-4CD1-8370-612FC9E9DC84}" type="presOf" srcId="{BFC1E00C-39F2-4BC1-BE9A-2733586B69E6}" destId="{B9BB8772-6F3B-4DF3-A73F-54D2493D1A42}" srcOrd="0" destOrd="0" presId="urn:microsoft.com/office/officeart/2009/layout/CircleArrowProcess"/>
    <dgm:cxn modelId="{9059CC0F-DD5C-4063-9E85-1C1933AADB2E}" srcId="{E2B748A9-4257-44E3-B7A4-2590E239F0DC}" destId="{BDB84A92-C76D-48A2-AF6F-86CDCF10663A}" srcOrd="3" destOrd="0" parTransId="{16343A0E-F8DE-48DD-98CC-366031015A47}" sibTransId="{AE9A188A-CE98-4881-B9B9-A24FD24390BE}"/>
    <dgm:cxn modelId="{BBBF4265-C98B-4631-941C-7C1470EA129F}" type="presOf" srcId="{15D31D85-3D1E-49DB-953A-CBA0FCBE7AF6}" destId="{6FE81814-7D93-40B7-A3B2-A346F334DD84}" srcOrd="0" destOrd="0" presId="urn:microsoft.com/office/officeart/2009/layout/CircleArrowProcess"/>
    <dgm:cxn modelId="{FC51039C-560A-4BF8-A5FA-4439984DC7F6}" srcId="{E2B748A9-4257-44E3-B7A4-2590E239F0DC}" destId="{3B650288-4A6D-47BB-B07D-DFC3D5005B93}" srcOrd="2" destOrd="0" parTransId="{048021F9-9490-4246-8080-123433146CD9}" sibTransId="{67CBACA5-0D7C-4638-A6DD-E63CC2D3577F}"/>
    <dgm:cxn modelId="{E57D2191-143C-44AD-92FB-425630892DD4}" srcId="{E2B748A9-4257-44E3-B7A4-2590E239F0DC}" destId="{15D31D85-3D1E-49DB-953A-CBA0FCBE7AF6}" srcOrd="4" destOrd="0" parTransId="{204D7FBA-9745-41FA-9532-E919D97BA439}" sibTransId="{7642793D-1A39-46EC-AA3F-A4E45532B77D}"/>
    <dgm:cxn modelId="{AA20EA20-E802-4914-9ECB-A61FD4F58A93}" srcId="{E2B748A9-4257-44E3-B7A4-2590E239F0DC}" destId="{E06380CB-209E-4026-8D1C-1B5EC0175E69}" srcOrd="9" destOrd="0" parTransId="{66EF2653-87CE-493F-A50F-153099AFAEB6}" sibTransId="{3EDC0726-B9C6-47DF-A651-2B63BB1B0820}"/>
    <dgm:cxn modelId="{C8F05AF2-0629-4BB0-8F05-B5FDF2D502F8}" srcId="{E2B748A9-4257-44E3-B7A4-2590E239F0DC}" destId="{2F779627-6C59-4667-8DF0-3F7083EB584D}" srcOrd="8" destOrd="0" parTransId="{9B8B8699-3030-4A7A-9D95-D3BCA69FE4CA}" sibTransId="{FBF9B053-9D02-4860-83EB-7C6AD1457CD4}"/>
    <dgm:cxn modelId="{5C380F84-2CFC-43D7-AAC1-2150D6311411}" srcId="{E2B748A9-4257-44E3-B7A4-2590E239F0DC}" destId="{47340BB5-3092-4AE9-A223-C14A756A2225}" srcOrd="0" destOrd="0" parTransId="{ED2D481C-4896-4E6C-AAFB-D62A40084C56}" sibTransId="{A0BA0238-2CB9-40A7-AA9C-BFC2ECAF9393}"/>
    <dgm:cxn modelId="{26B28062-FADC-4D70-B20A-4A4C3DE36AC8}" type="presOf" srcId="{E85BE7E2-809E-4DAD-9FA6-C96CE7F70DB0}" destId="{2C377701-779B-4DC0-8E03-8C6D801DCABB}" srcOrd="0" destOrd="0" presId="urn:microsoft.com/office/officeart/2009/layout/CircleArrowProcess"/>
    <dgm:cxn modelId="{3478162F-BA93-4C5E-A4B4-61E4C1C5DF1B}" type="presOf" srcId="{C1B66339-E535-4B13-97EE-BE79E12292D7}" destId="{C0C8CB39-6D7E-4E6E-95C8-6EF1A22995E4}" srcOrd="0" destOrd="0" presId="urn:microsoft.com/office/officeart/2009/layout/CircleArrowProcess"/>
    <dgm:cxn modelId="{6EE0572B-6EF0-4424-857B-81A50183C73A}" srcId="{E2B748A9-4257-44E3-B7A4-2590E239F0DC}" destId="{7F5EF638-C63F-41E1-8B49-C1DDC45CEFF0}" srcOrd="7" destOrd="0" parTransId="{F4530374-7262-44BD-AB27-05F371E398A8}" sibTransId="{97F1C541-79D8-4B85-A52D-C104336B183A}"/>
    <dgm:cxn modelId="{9473D3DF-C790-4986-BAF7-D45B6C3F338E}" type="presOf" srcId="{3B650288-4A6D-47BB-B07D-DFC3D5005B93}" destId="{EC0FA010-DE00-43A4-B819-3A1769BBA509}" srcOrd="0" destOrd="0" presId="urn:microsoft.com/office/officeart/2009/layout/CircleArrowProcess"/>
    <dgm:cxn modelId="{AA3D5391-E371-4F46-845C-1914542A011C}" type="presOf" srcId="{BDB84A92-C76D-48A2-AF6F-86CDCF10663A}" destId="{D4F4C7B6-87FA-4E64-846C-4E878B745F02}" srcOrd="0" destOrd="0" presId="urn:microsoft.com/office/officeart/2009/layout/CircleArrowProcess"/>
    <dgm:cxn modelId="{F0605200-AB8D-4CA2-BD85-E0CDFE672AD3}" type="presOf" srcId="{E2B748A9-4257-44E3-B7A4-2590E239F0DC}" destId="{41916DD5-D279-4E9C-9EA0-45788DD20FAF}" srcOrd="0" destOrd="0" presId="urn:microsoft.com/office/officeart/2009/layout/CircleArrowProcess"/>
    <dgm:cxn modelId="{383AB61A-2AEA-43E1-8438-A26CDB3883B0}" srcId="{E2B748A9-4257-44E3-B7A4-2590E239F0DC}" destId="{BFC1E00C-39F2-4BC1-BE9A-2733586B69E6}" srcOrd="5" destOrd="0" parTransId="{08138427-C522-457D-AE10-65B466FEC3AA}" sibTransId="{13E1562F-1724-40BC-8260-46F409D08CF1}"/>
    <dgm:cxn modelId="{BE6C863D-6BEA-4DEE-ADE7-87A1D9FE5F31}" type="presOf" srcId="{A2DFB555-31E6-4505-BE99-D0AB6FA1C2D9}" destId="{CEC2D2C8-366C-471A-B9C6-8AA7D7064A32}" srcOrd="0" destOrd="0" presId="urn:microsoft.com/office/officeart/2009/layout/CircleArrowProcess"/>
    <dgm:cxn modelId="{D4A091D7-A08D-4DD7-8EB4-C083B7677660}" srcId="{E2B748A9-4257-44E3-B7A4-2590E239F0DC}" destId="{E85BE7E2-809E-4DAD-9FA6-C96CE7F70DB0}" srcOrd="1" destOrd="0" parTransId="{C500D8D4-ED35-4F0C-A0FE-C6FA44E36609}" sibTransId="{2020B604-8BBA-44FD-A176-86BE8011C027}"/>
    <dgm:cxn modelId="{F5734A8E-56CA-4DB8-B13B-1092212E0BFF}" srcId="{E2B748A9-4257-44E3-B7A4-2590E239F0DC}" destId="{A2DFB555-31E6-4505-BE99-D0AB6FA1C2D9}" srcOrd="6" destOrd="0" parTransId="{CCC2BBB9-35B0-42C4-B6F2-974AF007A847}" sibTransId="{3D86CF4E-F627-4FF7-9A9F-3A3C1011C763}"/>
    <dgm:cxn modelId="{C1E5D641-6D7E-4EDC-AA39-BC04C227A436}" type="presOf" srcId="{47340BB5-3092-4AE9-A223-C14A756A2225}" destId="{BEE0ECBD-3779-445B-8A8F-8F22DC0DA538}" srcOrd="0" destOrd="0" presId="urn:microsoft.com/office/officeart/2009/layout/CircleArrowProcess"/>
    <dgm:cxn modelId="{51F8BF70-AFEF-45EC-9953-0DF7095F01AB}" type="presParOf" srcId="{41916DD5-D279-4E9C-9EA0-45788DD20FAF}" destId="{5C467232-0690-4928-B951-21F81FB4533F}" srcOrd="0" destOrd="0" presId="urn:microsoft.com/office/officeart/2009/layout/CircleArrowProcess"/>
    <dgm:cxn modelId="{49CB3A9B-E1C0-41A3-9C56-320BEC1744B1}" type="presParOf" srcId="{5C467232-0690-4928-B951-21F81FB4533F}" destId="{959B2DFD-1ACF-42E6-862B-77DFF4214E35}" srcOrd="0" destOrd="0" presId="urn:microsoft.com/office/officeart/2009/layout/CircleArrowProcess"/>
    <dgm:cxn modelId="{1F794C48-8551-42C5-8443-27DE7465D395}" type="presParOf" srcId="{41916DD5-D279-4E9C-9EA0-45788DD20FAF}" destId="{BEE0ECBD-3779-445B-8A8F-8F22DC0DA538}" srcOrd="1" destOrd="0" presId="urn:microsoft.com/office/officeart/2009/layout/CircleArrowProcess"/>
    <dgm:cxn modelId="{5AABF558-45D4-414E-BA23-EE360DA5C5AC}" type="presParOf" srcId="{41916DD5-D279-4E9C-9EA0-45788DD20FAF}" destId="{3D597E9F-D192-43C6-8605-B38A9BD88687}" srcOrd="2" destOrd="0" presId="urn:microsoft.com/office/officeart/2009/layout/CircleArrowProcess"/>
    <dgm:cxn modelId="{2CFDE6B3-45E7-4364-B2E8-F2385BA1C78C}" type="presParOf" srcId="{3D597E9F-D192-43C6-8605-B38A9BD88687}" destId="{BADDA1D8-E4FF-4660-BFE5-404F6D03F1BB}" srcOrd="0" destOrd="0" presId="urn:microsoft.com/office/officeart/2009/layout/CircleArrowProcess"/>
    <dgm:cxn modelId="{E319AFEB-6CD2-4D15-A093-DEB3E62FEBE0}" type="presParOf" srcId="{41916DD5-D279-4E9C-9EA0-45788DD20FAF}" destId="{2C377701-779B-4DC0-8E03-8C6D801DCABB}" srcOrd="3" destOrd="0" presId="urn:microsoft.com/office/officeart/2009/layout/CircleArrowProcess"/>
    <dgm:cxn modelId="{D43D4180-C752-4F1F-9C04-DB3C6A0BC00F}" type="presParOf" srcId="{41916DD5-D279-4E9C-9EA0-45788DD20FAF}" destId="{0B063EC2-4584-421F-A737-9DE52D7D7BA1}" srcOrd="4" destOrd="0" presId="urn:microsoft.com/office/officeart/2009/layout/CircleArrowProcess"/>
    <dgm:cxn modelId="{D86D124C-41A6-4140-88D4-7683AF0197A6}" type="presParOf" srcId="{0B063EC2-4584-421F-A737-9DE52D7D7BA1}" destId="{D5E37B31-8B1B-4B7E-9237-380CC5EEFDD1}" srcOrd="0" destOrd="0" presId="urn:microsoft.com/office/officeart/2009/layout/CircleArrowProcess"/>
    <dgm:cxn modelId="{AB5F1495-89C0-48E0-9EA3-02C6F33E1776}" type="presParOf" srcId="{41916DD5-D279-4E9C-9EA0-45788DD20FAF}" destId="{EC0FA010-DE00-43A4-B819-3A1769BBA509}" srcOrd="5" destOrd="0" presId="urn:microsoft.com/office/officeart/2009/layout/CircleArrowProcess"/>
    <dgm:cxn modelId="{D6E93E74-E1A0-4385-93EB-18F70E61AC67}" type="presParOf" srcId="{41916DD5-D279-4E9C-9EA0-45788DD20FAF}" destId="{3BF0B5C3-423A-40E8-808C-0BA556B9570F}" srcOrd="6" destOrd="0" presId="urn:microsoft.com/office/officeart/2009/layout/CircleArrowProcess"/>
    <dgm:cxn modelId="{16DAFA68-354E-42D5-9070-38129E83E3AC}" type="presParOf" srcId="{3BF0B5C3-423A-40E8-808C-0BA556B9570F}" destId="{1EBEAAFA-DCB7-48ED-9B9D-07EF98BADFBD}" srcOrd="0" destOrd="0" presId="urn:microsoft.com/office/officeart/2009/layout/CircleArrowProcess"/>
    <dgm:cxn modelId="{8C8B6AE7-5777-4566-A568-75E8089379F6}" type="presParOf" srcId="{41916DD5-D279-4E9C-9EA0-45788DD20FAF}" destId="{C0C8CB39-6D7E-4E6E-95C8-6EF1A22995E4}" srcOrd="7" destOrd="0" presId="urn:microsoft.com/office/officeart/2009/layout/CircleArrowProcess"/>
    <dgm:cxn modelId="{3D43AC2A-A5C2-4DE9-9D52-BEAD2A0D5A15}" type="presParOf" srcId="{41916DD5-D279-4E9C-9EA0-45788DD20FAF}" destId="{D4F4C7B6-87FA-4E64-846C-4E878B745F02}" srcOrd="8" destOrd="0" presId="urn:microsoft.com/office/officeart/2009/layout/CircleArrowProcess"/>
    <dgm:cxn modelId="{6F9542DC-F4A4-4CE0-9604-B03E26566A62}" type="presParOf" srcId="{41916DD5-D279-4E9C-9EA0-45788DD20FAF}" destId="{086867CC-ED4D-43BE-AF9E-7962E9EA943B}" srcOrd="9" destOrd="0" presId="urn:microsoft.com/office/officeart/2009/layout/CircleArrowProcess"/>
    <dgm:cxn modelId="{9010EFB3-729C-4CD8-BA8B-6BC49AB2A622}" type="presParOf" srcId="{086867CC-ED4D-43BE-AF9E-7962E9EA943B}" destId="{04184A93-858F-422E-89F5-296BD3D2CBBA}" srcOrd="0" destOrd="0" presId="urn:microsoft.com/office/officeart/2009/layout/CircleArrowProcess"/>
    <dgm:cxn modelId="{FBE5EDFA-6FAD-480E-BF38-B5CA3E4AF789}" type="presParOf" srcId="{41916DD5-D279-4E9C-9EA0-45788DD20FAF}" destId="{6FE81814-7D93-40B7-A3B2-A346F334DD84}" srcOrd="10" destOrd="0" presId="urn:microsoft.com/office/officeart/2009/layout/CircleArrowProcess"/>
    <dgm:cxn modelId="{EA2FCE2E-F4B1-48EE-9894-EF9D3B25BDEA}" type="presParOf" srcId="{41916DD5-D279-4E9C-9EA0-45788DD20FAF}" destId="{A9719F4A-7CF2-4181-98C9-679D332ED65F}" srcOrd="11" destOrd="0" presId="urn:microsoft.com/office/officeart/2009/layout/CircleArrowProcess"/>
    <dgm:cxn modelId="{84AB9E8D-1682-4F44-996B-4E6F8EC2ED2E}" type="presParOf" srcId="{A9719F4A-7CF2-4181-98C9-679D332ED65F}" destId="{DB04D23A-AB57-4B25-B348-788C8D9F3FBF}" srcOrd="0" destOrd="0" presId="urn:microsoft.com/office/officeart/2009/layout/CircleArrowProcess"/>
    <dgm:cxn modelId="{F112E977-BA72-4495-B919-F9842B33A037}" type="presParOf" srcId="{41916DD5-D279-4E9C-9EA0-45788DD20FAF}" destId="{B9BB8772-6F3B-4DF3-A73F-54D2493D1A42}" srcOrd="12" destOrd="0" presId="urn:microsoft.com/office/officeart/2009/layout/CircleArrowProcess"/>
    <dgm:cxn modelId="{1710A3FF-C6A7-4326-AC50-36F476D5CC1C}" type="presParOf" srcId="{41916DD5-D279-4E9C-9EA0-45788DD20FAF}" destId="{B43B95B2-6F7C-4A77-A4AA-43D35A22F22E}" srcOrd="13" destOrd="0" presId="urn:microsoft.com/office/officeart/2009/layout/CircleArrowProcess"/>
    <dgm:cxn modelId="{CE685AE7-0211-4D2F-8680-87237E698824}" type="presParOf" srcId="{B43B95B2-6F7C-4A77-A4AA-43D35A22F22E}" destId="{282FE1C2-5BCB-4299-8998-945D51680331}" srcOrd="0" destOrd="0" presId="urn:microsoft.com/office/officeart/2009/layout/CircleArrowProcess"/>
    <dgm:cxn modelId="{FDCBBEA0-CEC5-4731-BB80-3B1F4BFD7276}" type="presParOf" srcId="{41916DD5-D279-4E9C-9EA0-45788DD20FAF}" destId="{CEC2D2C8-366C-471A-B9C6-8AA7D7064A32}" srcOrd="14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19B80-BEB2-43D6-B824-0AF704B885E6}">
      <dsp:nvSpPr>
        <dsp:cNvPr id="0" name=""/>
        <dsp:cNvSpPr/>
      </dsp:nvSpPr>
      <dsp:spPr>
        <a:xfrm>
          <a:off x="715810" y="-30618"/>
          <a:ext cx="5204406" cy="5204406"/>
        </a:xfrm>
        <a:prstGeom prst="circularArrow">
          <a:avLst>
            <a:gd name="adj1" fmla="val 5544"/>
            <a:gd name="adj2" fmla="val 330680"/>
            <a:gd name="adj3" fmla="val 13800886"/>
            <a:gd name="adj4" fmla="val 17370792"/>
            <a:gd name="adj5" fmla="val 575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F39B9C-6677-4DA2-94E5-EA9ED5E9125B}">
      <dsp:nvSpPr>
        <dsp:cNvPr id="0" name=""/>
        <dsp:cNvSpPr/>
      </dsp:nvSpPr>
      <dsp:spPr>
        <a:xfrm>
          <a:off x="2112641" y="504"/>
          <a:ext cx="2410744" cy="12053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>
              <a:latin typeface="Arial" panose="020B0604020202020204" pitchFamily="34" charset="0"/>
            </a:rPr>
            <a:t>Equity</a:t>
          </a:r>
          <a:r>
            <a:rPr lang="he-IL" sz="2000" kern="120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  <a:endParaRPr lang="he-IL" sz="2000" kern="12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sp:txBody>
      <dsp:txXfrm>
        <a:off x="2171482" y="59345"/>
        <a:ext cx="2293062" cy="1087690"/>
      </dsp:txXfrm>
    </dsp:sp>
    <dsp:sp modelId="{0F0236C9-5C94-4836-B2F3-9DE3454231CE}">
      <dsp:nvSpPr>
        <dsp:cNvPr id="0" name=""/>
        <dsp:cNvSpPr/>
      </dsp:nvSpPr>
      <dsp:spPr>
        <a:xfrm>
          <a:off x="4223380" y="1534046"/>
          <a:ext cx="2410744" cy="12053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>
              <a:latin typeface="Arial" panose="020B0604020202020204" pitchFamily="34" charset="0"/>
            </a:rPr>
            <a:t>Diversity</a:t>
          </a:r>
          <a:r>
            <a:rPr lang="he-IL" sz="2000" kern="120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  <a:endParaRPr lang="he-IL" sz="2000" kern="12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sp:txBody>
      <dsp:txXfrm>
        <a:off x="4282221" y="1592887"/>
        <a:ext cx="2293062" cy="1087690"/>
      </dsp:txXfrm>
    </dsp:sp>
    <dsp:sp modelId="{A482BB7D-B39C-45A6-8EA0-D4E123509147}">
      <dsp:nvSpPr>
        <dsp:cNvPr id="0" name=""/>
        <dsp:cNvSpPr/>
      </dsp:nvSpPr>
      <dsp:spPr>
        <a:xfrm>
          <a:off x="3417150" y="4015369"/>
          <a:ext cx="2410744" cy="12053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Arial" panose="020B0604020202020204" pitchFamily="34" charset="0"/>
            </a:rPr>
            <a:t>Inter- connectedness</a:t>
          </a:r>
          <a:r>
            <a:rPr lang="he-IL" sz="2000" kern="1200" dirty="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</a:p>
      </dsp:txBody>
      <dsp:txXfrm>
        <a:off x="3475991" y="4074210"/>
        <a:ext cx="2293062" cy="1087690"/>
      </dsp:txXfrm>
    </dsp:sp>
    <dsp:sp modelId="{E55CC78B-7D3C-4FD4-B495-B758128A43A1}">
      <dsp:nvSpPr>
        <dsp:cNvPr id="0" name=""/>
        <dsp:cNvSpPr/>
      </dsp:nvSpPr>
      <dsp:spPr>
        <a:xfrm>
          <a:off x="808132" y="4015369"/>
          <a:ext cx="2410744" cy="12053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>
              <a:latin typeface="Arial" panose="020B0604020202020204" pitchFamily="34" charset="0"/>
            </a:rPr>
            <a:t>Quality of life</a:t>
          </a:r>
          <a:r>
            <a:rPr lang="he-IL" sz="2000" kern="1200">
              <a:latin typeface="Lucida Sans Unicode" panose="020B0602030504020204" pitchFamily="34" charset="0"/>
              <a:cs typeface="Lucida Sans Unicode" panose="020B0602030504020204" pitchFamily="34" charset="0"/>
            </a:rPr>
            <a:t> </a:t>
          </a:r>
          <a:endParaRPr lang="he-IL" sz="2000" kern="12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sp:txBody>
      <dsp:txXfrm>
        <a:off x="866973" y="4074210"/>
        <a:ext cx="2293062" cy="1087690"/>
      </dsp:txXfrm>
    </dsp:sp>
    <dsp:sp modelId="{32D29A96-B700-4C53-B90D-D78A8D3D3306}">
      <dsp:nvSpPr>
        <dsp:cNvPr id="0" name=""/>
        <dsp:cNvSpPr/>
      </dsp:nvSpPr>
      <dsp:spPr>
        <a:xfrm>
          <a:off x="1901" y="1534046"/>
          <a:ext cx="2410744" cy="120537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Arial" panose="020B0604020202020204" pitchFamily="34" charset="0"/>
            </a:rPr>
            <a:t>Democracy &amp; governance</a:t>
          </a:r>
          <a:endParaRPr lang="he-IL" sz="2000" kern="1200" dirty="0">
            <a:latin typeface="Lucida Sans Unicode" panose="020B0602030504020204" pitchFamily="34" charset="0"/>
            <a:cs typeface="Lucida Sans Unicode" panose="020B0602030504020204" pitchFamily="34" charset="0"/>
          </a:endParaRPr>
        </a:p>
      </dsp:txBody>
      <dsp:txXfrm>
        <a:off x="60742" y="1592887"/>
        <a:ext cx="2293062" cy="10876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58A2D2-5CA9-40EC-8BBD-1A16B098F4E3}">
      <dsp:nvSpPr>
        <dsp:cNvPr id="0" name=""/>
        <dsp:cNvSpPr/>
      </dsp:nvSpPr>
      <dsp:spPr>
        <a:xfrm>
          <a:off x="0" y="4345967"/>
          <a:ext cx="2564297" cy="712992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Local Project proposal</a:t>
          </a:r>
          <a:endParaRPr lang="he-IL" sz="1900" kern="1200" dirty="0"/>
        </a:p>
      </dsp:txBody>
      <dsp:txXfrm>
        <a:off x="0" y="4345967"/>
        <a:ext cx="2564297" cy="712992"/>
      </dsp:txXfrm>
    </dsp:sp>
    <dsp:sp modelId="{5AFD6DE4-71A8-4BB4-A2DA-05CDF2CCAFCE}">
      <dsp:nvSpPr>
        <dsp:cNvPr id="0" name=""/>
        <dsp:cNvSpPr/>
      </dsp:nvSpPr>
      <dsp:spPr>
        <a:xfrm rot="10800000">
          <a:off x="0" y="3260080"/>
          <a:ext cx="2564297" cy="1096581"/>
        </a:xfrm>
        <a:prstGeom prst="upArrowCallout">
          <a:avLst/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Local story </a:t>
          </a:r>
          <a:endParaRPr lang="he-IL" sz="1900" kern="1200" dirty="0"/>
        </a:p>
      </dsp:txBody>
      <dsp:txXfrm rot="10800000">
        <a:off x="0" y="3260080"/>
        <a:ext cx="2564297" cy="712525"/>
      </dsp:txXfrm>
    </dsp:sp>
    <dsp:sp modelId="{4425F50E-9C98-4417-8080-E5B2928C7D46}">
      <dsp:nvSpPr>
        <dsp:cNvPr id="0" name=""/>
        <dsp:cNvSpPr/>
      </dsp:nvSpPr>
      <dsp:spPr>
        <a:xfrm rot="10800000">
          <a:off x="0" y="2174193"/>
          <a:ext cx="2564297" cy="1096581"/>
        </a:xfrm>
        <a:prstGeom prst="upArrowCallout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Our core values </a:t>
          </a:r>
          <a:endParaRPr lang="he-IL" sz="1900" kern="1200" dirty="0"/>
        </a:p>
      </dsp:txBody>
      <dsp:txXfrm rot="10800000">
        <a:off x="0" y="2174193"/>
        <a:ext cx="2564297" cy="712525"/>
      </dsp:txXfrm>
    </dsp:sp>
    <dsp:sp modelId="{48533BC4-3706-4D59-9CFD-E5491AFE9CE6}">
      <dsp:nvSpPr>
        <dsp:cNvPr id="0" name=""/>
        <dsp:cNvSpPr/>
      </dsp:nvSpPr>
      <dsp:spPr>
        <a:xfrm rot="10800000">
          <a:off x="0" y="1088306"/>
          <a:ext cx="2564297" cy="1096581"/>
        </a:xfrm>
        <a:prstGeom prst="upArrowCallout">
          <a:avLst/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Our story </a:t>
          </a:r>
          <a:endParaRPr lang="he-IL" sz="1900" kern="1200" dirty="0"/>
        </a:p>
      </dsp:txBody>
      <dsp:txXfrm rot="10800000">
        <a:off x="0" y="1088306"/>
        <a:ext cx="2564297" cy="712525"/>
      </dsp:txXfrm>
    </dsp:sp>
    <dsp:sp modelId="{55025C19-BA46-4405-AA3C-F39F790017FE}">
      <dsp:nvSpPr>
        <dsp:cNvPr id="0" name=""/>
        <dsp:cNvSpPr/>
      </dsp:nvSpPr>
      <dsp:spPr>
        <a:xfrm rot="10800000">
          <a:off x="0" y="0"/>
          <a:ext cx="2564297" cy="1096581"/>
        </a:xfrm>
        <a:prstGeom prst="upArrowCallou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My story </a:t>
          </a:r>
          <a:endParaRPr lang="he-IL" sz="1900" kern="1200" dirty="0"/>
        </a:p>
      </dsp:txBody>
      <dsp:txXfrm rot="10800000">
        <a:off x="0" y="0"/>
        <a:ext cx="2564297" cy="7125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9B2DFD-1ACF-42E6-862B-77DFF4214E35}">
      <dsp:nvSpPr>
        <dsp:cNvPr id="0" name=""/>
        <dsp:cNvSpPr/>
      </dsp:nvSpPr>
      <dsp:spPr>
        <a:xfrm>
          <a:off x="1049474" y="0"/>
          <a:ext cx="4719636" cy="149145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E0ECBD-3779-445B-8A8F-8F22DC0DA538}">
      <dsp:nvSpPr>
        <dsp:cNvPr id="0" name=""/>
        <dsp:cNvSpPr/>
      </dsp:nvSpPr>
      <dsp:spPr>
        <a:xfrm>
          <a:off x="1816179" y="409918"/>
          <a:ext cx="3386022" cy="41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/>
            <a:t>Tbilisi – open the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/>
            <a:t>common group space</a:t>
          </a:r>
          <a:endParaRPr lang="he-IL" sz="1800" kern="1200" dirty="0"/>
        </a:p>
      </dsp:txBody>
      <dsp:txXfrm>
        <a:off x="1816179" y="409918"/>
        <a:ext cx="3386022" cy="415961"/>
      </dsp:txXfrm>
    </dsp:sp>
    <dsp:sp modelId="{BADDA1D8-E4FF-4660-BFE5-404F6D03F1BB}">
      <dsp:nvSpPr>
        <dsp:cNvPr id="0" name=""/>
        <dsp:cNvSpPr/>
      </dsp:nvSpPr>
      <dsp:spPr>
        <a:xfrm>
          <a:off x="635171" y="856737"/>
          <a:ext cx="4719636" cy="149145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shade val="50000"/>
            <a:hueOff val="-36739"/>
            <a:satOff val="-2757"/>
            <a:lumOff val="1493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377701-779B-4DC0-8E03-8C6D801DCABB}">
      <dsp:nvSpPr>
        <dsp:cNvPr id="0" name=""/>
        <dsp:cNvSpPr/>
      </dsp:nvSpPr>
      <dsp:spPr>
        <a:xfrm>
          <a:off x="1377968" y="1388087"/>
          <a:ext cx="2633824" cy="41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/>
            <a:t>Gathering our core values for action </a:t>
          </a:r>
          <a:endParaRPr lang="he-IL" sz="1800" kern="1200" dirty="0"/>
        </a:p>
      </dsp:txBody>
      <dsp:txXfrm>
        <a:off x="1377968" y="1388087"/>
        <a:ext cx="2633824" cy="415961"/>
      </dsp:txXfrm>
    </dsp:sp>
    <dsp:sp modelId="{D5E37B31-8B1B-4B7E-9237-380CC5EEFDD1}">
      <dsp:nvSpPr>
        <dsp:cNvPr id="0" name=""/>
        <dsp:cNvSpPr/>
      </dsp:nvSpPr>
      <dsp:spPr>
        <a:xfrm>
          <a:off x="1049474" y="1717392"/>
          <a:ext cx="4719636" cy="149145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2">
            <a:shade val="50000"/>
            <a:hueOff val="-73478"/>
            <a:satOff val="-5515"/>
            <a:lumOff val="298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FA010-DE00-43A4-B819-3A1769BBA509}">
      <dsp:nvSpPr>
        <dsp:cNvPr id="0" name=""/>
        <dsp:cNvSpPr/>
      </dsp:nvSpPr>
      <dsp:spPr>
        <a:xfrm>
          <a:off x="2840387" y="2268659"/>
          <a:ext cx="2633824" cy="41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/>
            <a:t>Raising first projects card</a:t>
          </a:r>
          <a:endParaRPr lang="he-IL" sz="1800" kern="1200" dirty="0"/>
        </a:p>
      </dsp:txBody>
      <dsp:txXfrm>
        <a:off x="2840387" y="2268659"/>
        <a:ext cx="2633824" cy="415961"/>
      </dsp:txXfrm>
    </dsp:sp>
    <dsp:sp modelId="{1EBEAAFA-DCB7-48ED-9B9D-07EF98BADFBD}">
      <dsp:nvSpPr>
        <dsp:cNvPr id="0" name=""/>
        <dsp:cNvSpPr/>
      </dsp:nvSpPr>
      <dsp:spPr>
        <a:xfrm>
          <a:off x="635171" y="2576088"/>
          <a:ext cx="4719636" cy="149145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shade val="50000"/>
            <a:hueOff val="-110217"/>
            <a:satOff val="-8272"/>
            <a:lumOff val="4481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C8CB39-6D7E-4E6E-95C8-6EF1A22995E4}">
      <dsp:nvSpPr>
        <dsp:cNvPr id="0" name=""/>
        <dsp:cNvSpPr/>
      </dsp:nvSpPr>
      <dsp:spPr>
        <a:xfrm>
          <a:off x="3745407" y="3018823"/>
          <a:ext cx="894066" cy="592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e-IL" sz="4000" kern="1200"/>
        </a:p>
      </dsp:txBody>
      <dsp:txXfrm>
        <a:off x="3745407" y="3018823"/>
        <a:ext cx="894066" cy="592924"/>
      </dsp:txXfrm>
    </dsp:sp>
    <dsp:sp modelId="{D4F4C7B6-87FA-4E64-846C-4E878B745F02}">
      <dsp:nvSpPr>
        <dsp:cNvPr id="0" name=""/>
        <dsp:cNvSpPr/>
      </dsp:nvSpPr>
      <dsp:spPr>
        <a:xfrm>
          <a:off x="1676119" y="3116120"/>
          <a:ext cx="2633824" cy="41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/>
        </a:p>
      </dsp:txBody>
      <dsp:txXfrm>
        <a:off x="1676119" y="3116120"/>
        <a:ext cx="2633824" cy="415961"/>
      </dsp:txXfrm>
    </dsp:sp>
    <dsp:sp modelId="{04184A93-858F-422E-89F5-296BD3D2CBBA}">
      <dsp:nvSpPr>
        <dsp:cNvPr id="0" name=""/>
        <dsp:cNvSpPr/>
      </dsp:nvSpPr>
      <dsp:spPr>
        <a:xfrm>
          <a:off x="1049474" y="3433478"/>
          <a:ext cx="4719636" cy="149145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2">
            <a:shade val="50000"/>
            <a:hueOff val="-110217"/>
            <a:satOff val="-8272"/>
            <a:lumOff val="4481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81814-7D93-40B7-A3B2-A346F334DD84}">
      <dsp:nvSpPr>
        <dsp:cNvPr id="0" name=""/>
        <dsp:cNvSpPr/>
      </dsp:nvSpPr>
      <dsp:spPr>
        <a:xfrm>
          <a:off x="2092100" y="3973510"/>
          <a:ext cx="2633824" cy="41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/>
        </a:p>
      </dsp:txBody>
      <dsp:txXfrm>
        <a:off x="2092100" y="3973510"/>
        <a:ext cx="2633824" cy="415961"/>
      </dsp:txXfrm>
    </dsp:sp>
    <dsp:sp modelId="{DB04D23A-AB57-4B25-B348-788C8D9F3FBF}">
      <dsp:nvSpPr>
        <dsp:cNvPr id="0" name=""/>
        <dsp:cNvSpPr/>
      </dsp:nvSpPr>
      <dsp:spPr>
        <a:xfrm>
          <a:off x="635171" y="4292174"/>
          <a:ext cx="4719636" cy="149145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shade val="50000"/>
            <a:hueOff val="-73478"/>
            <a:satOff val="-5515"/>
            <a:lumOff val="298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B8772-6F3B-4DF3-A73F-54D2493D1A42}">
      <dsp:nvSpPr>
        <dsp:cNvPr id="0" name=""/>
        <dsp:cNvSpPr/>
      </dsp:nvSpPr>
      <dsp:spPr>
        <a:xfrm>
          <a:off x="1676119" y="4832206"/>
          <a:ext cx="2633824" cy="41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/>
        </a:p>
      </dsp:txBody>
      <dsp:txXfrm>
        <a:off x="1676119" y="4832206"/>
        <a:ext cx="2633824" cy="415961"/>
      </dsp:txXfrm>
    </dsp:sp>
    <dsp:sp modelId="{282FE1C2-5BCB-4299-8998-945D51680331}">
      <dsp:nvSpPr>
        <dsp:cNvPr id="0" name=""/>
        <dsp:cNvSpPr/>
      </dsp:nvSpPr>
      <dsp:spPr>
        <a:xfrm>
          <a:off x="1382891" y="5248168"/>
          <a:ext cx="4054762" cy="128184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2">
            <a:shade val="50000"/>
            <a:hueOff val="-36739"/>
            <a:satOff val="-2757"/>
            <a:lumOff val="1493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C2D2C8-366C-471A-B9C6-8AA7D7064A32}">
      <dsp:nvSpPr>
        <dsp:cNvPr id="0" name=""/>
        <dsp:cNvSpPr/>
      </dsp:nvSpPr>
      <dsp:spPr>
        <a:xfrm>
          <a:off x="2092100" y="5690902"/>
          <a:ext cx="2633824" cy="415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000" kern="1200"/>
        </a:p>
      </dsp:txBody>
      <dsp:txXfrm>
        <a:off x="2092100" y="5690902"/>
        <a:ext cx="2633824" cy="4159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he-IL" sz="1200"/>
            </a:lvl1pPr>
          </a:lstStyle>
          <a:p>
            <a:pPr algn="r" rtl="1"/>
            <a:endParaRPr lang="he-IL"/>
          </a:p>
        </p:txBody>
      </p:sp>
      <p:sp>
        <p:nvSpPr>
          <p:cNvPr id="3" name="מציין מיקום תאריך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he-IL" sz="1200"/>
            </a:lvl1pPr>
          </a:lstStyle>
          <a:p>
            <a:pPr algn="r" rtl="1"/>
            <a:fld id="{4F5ACF7C-7294-4E84-A925-7276A86EB2C9}" type="datetimeFigureOut">
              <a:rPr lang="he-IL"/>
              <a:t>ג'/טבת/תשע"ז</a:t>
            </a:fld>
            <a:endParaRPr lang="he-IL"/>
          </a:p>
        </p:txBody>
      </p:sp>
      <p:sp>
        <p:nvSpPr>
          <p:cNvPr id="4" name="מציין מיקום כותרת תחתונה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he-IL" sz="1200"/>
            </a:lvl1pPr>
          </a:lstStyle>
          <a:p>
            <a:pPr algn="r" rtl="1"/>
            <a:endParaRPr lang="he-IL"/>
          </a:p>
        </p:txBody>
      </p:sp>
      <p:sp>
        <p:nvSpPr>
          <p:cNvPr id="5" name="מציין מיקום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he-IL" sz="1200"/>
            </a:lvl1pPr>
          </a:lstStyle>
          <a:p>
            <a:pPr algn="r" rtl="1"/>
            <a:fld id="{78944CD9-4CE2-4E83-8137-D0C5AC1970FD}" type="slidenum">
              <a:rPr lang="he-IL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25213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he-IL" sz="1200"/>
            </a:lvl1pPr>
          </a:lstStyle>
          <a:p>
            <a:pPr algn="r" rtl="1"/>
            <a:endParaRPr lang="he-IL"/>
          </a:p>
        </p:txBody>
      </p:sp>
      <p:sp>
        <p:nvSpPr>
          <p:cNvPr id="3" name="מציין מיקום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he-IL" sz="1200"/>
            </a:lvl1pPr>
          </a:lstStyle>
          <a:p>
            <a:pPr algn="r" rtl="1"/>
            <a:fld id="{514ECB3C-A007-49FF-BDDA-56443C398E16}" type="datetimeFigureOut">
              <a:t>1/1/2017</a:t>
            </a:fld>
            <a:endParaRPr lang="he-IL"/>
          </a:p>
        </p:txBody>
      </p:sp>
      <p:sp>
        <p:nvSpPr>
          <p:cNvPr id="4" name="מציין מיקום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algn="r" rtl="1"/>
            <a:endParaRPr lang="he-IL"/>
          </a:p>
        </p:txBody>
      </p:sp>
      <p:sp>
        <p:nvSpPr>
          <p:cNvPr id="5" name="מציין מיקום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algn="r" rtl="1"/>
            <a:r>
              <a:rPr lang="he-IL"/>
              <a:t>לחץ כדי לערוך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</a:p>
        </p:txBody>
      </p:sp>
      <p:sp>
        <p:nvSpPr>
          <p:cNvPr id="6" name="מציין מיקום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he-IL" sz="1200"/>
            </a:lvl1pPr>
          </a:lstStyle>
          <a:p>
            <a:pPr algn="r" rtl="1"/>
            <a:endParaRPr lang="he-IL"/>
          </a:p>
        </p:txBody>
      </p:sp>
      <p:sp>
        <p:nvSpPr>
          <p:cNvPr id="7" name="מציין מיקום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he-IL" sz="1200"/>
            </a:lvl1pPr>
          </a:lstStyle>
          <a:p>
            <a:pPr algn="r" rtl="1"/>
            <a:fld id="{69A3235D-6603-4F32-8645-42F908939C8F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47945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0" eaLnBrk="1" latinLnBrk="0" hangingPunct="1">
      <a:defRPr lang="he-IL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r" latinLnBrk="0">
              <a:defRPr lang="he-IL" sz="6000"/>
            </a:lvl1pPr>
          </a:lstStyle>
          <a:p>
            <a:pPr algn="r" rtl="1"/>
            <a:r>
              <a:rPr lang="he-IL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he-IL"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r" latinLnBrk="0">
              <a:buNone/>
              <a:defRPr lang="he-IL" sz="2800"/>
            </a:lvl2pPr>
            <a:lvl3pPr marL="914400" indent="0" algn="r" latinLnBrk="0">
              <a:buNone/>
              <a:defRPr lang="he-IL" sz="2400"/>
            </a:lvl3pPr>
            <a:lvl4pPr marL="1371600" indent="0" algn="r" latinLnBrk="0">
              <a:buNone/>
              <a:defRPr lang="he-IL" sz="2000"/>
            </a:lvl4pPr>
            <a:lvl5pPr marL="1828800" indent="0" algn="r" latinLnBrk="0">
              <a:buNone/>
              <a:defRPr lang="he-IL" sz="2000"/>
            </a:lvl5pPr>
            <a:lvl6pPr marL="2286000" indent="0" algn="r" latinLnBrk="0">
              <a:buNone/>
              <a:defRPr lang="he-IL" sz="2000"/>
            </a:lvl6pPr>
            <a:lvl7pPr marL="2743200" indent="0" algn="r" latinLnBrk="0">
              <a:buNone/>
              <a:defRPr lang="he-IL" sz="2000"/>
            </a:lvl7pPr>
            <a:lvl8pPr marL="3200400" indent="0" algn="r" latinLnBrk="0">
              <a:buNone/>
              <a:defRPr lang="he-IL" sz="2000"/>
            </a:lvl8pPr>
            <a:lvl9pPr marL="3657600" indent="0" algn="r" latinLnBrk="0">
              <a:buNone/>
              <a:defRPr lang="he-IL" sz="2000"/>
            </a:lvl9pPr>
          </a:lstStyle>
          <a:p>
            <a:pPr algn="r" rtl="1"/>
            <a:r>
              <a:rPr lang="he-IL"/>
              <a:t>לחץ כדי לערוך סגנון כותרת משנה של תבנית בסיס</a:t>
            </a:r>
            <a:endParaRPr lang="he-IL" dirty="0"/>
          </a:p>
        </p:txBody>
      </p:sp>
      <p:sp>
        <p:nvSpPr>
          <p:cNvPr id="4" name="מציין מיקום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A8224893-DBDA-4BFA-9CE1-4BFE7CD0F8CF}" type="datetime1">
              <a:t>1/1/2017</a:t>
            </a:fld>
            <a:endParaRPr lang="he-IL" dirty="0"/>
          </a:p>
        </p:txBody>
      </p:sp>
      <p:sp>
        <p:nvSpPr>
          <p:cNvPr id="5" name="מציין מיקום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6" name="מציין מיקום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</a:p>
        </p:txBody>
      </p:sp>
      <p:sp>
        <p:nvSpPr>
          <p:cNvPr id="4" name="מציין מיקום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5F4E5243-F52A-4D37-9694-EB26C6C31910}" type="datetime1">
              <a:t>1/1/2017</a:t>
            </a:fld>
            <a:endParaRPr lang="he-IL"/>
          </a:p>
        </p:txBody>
      </p:sp>
      <p:sp>
        <p:nvSpPr>
          <p:cNvPr id="5" name="מציין מיקום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6" name="מציין מיקום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וטקסט אנכי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pPr algn="r" rtl="1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</a:p>
        </p:txBody>
      </p:sp>
      <p:sp>
        <p:nvSpPr>
          <p:cNvPr id="4" name="מציין מיקום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3A77B6E1-634A-48DC-9E8B-D894023267EF}" type="datetime1">
              <a:t>1/1/2017</a:t>
            </a:fld>
            <a:endParaRPr lang="he-IL"/>
          </a:p>
        </p:txBody>
      </p:sp>
      <p:sp>
        <p:nvSpPr>
          <p:cNvPr id="5" name="מציין מיקום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6" name="מציין מיקום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he-IL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  <a:endParaRPr lang="he-IL" dirty="0"/>
          </a:p>
        </p:txBody>
      </p:sp>
      <p:sp>
        <p:nvSpPr>
          <p:cNvPr id="4" name="מציין מיקום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7B2D3E9E-A95C-48F2-B4BF-A71542E0BE9A}" type="datetime1">
              <a:t>1/1/2017</a:t>
            </a:fld>
            <a:endParaRPr lang="he-IL" dirty="0"/>
          </a:p>
        </p:txBody>
      </p:sp>
      <p:sp>
        <p:nvSpPr>
          <p:cNvPr id="5" name="מציין מיקום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 dirty="0"/>
          </a:p>
        </p:txBody>
      </p:sp>
      <p:sp>
        <p:nvSpPr>
          <p:cNvPr id="6" name="מציין מיקום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עליונה של מקט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 algn="r" latinLnBrk="0">
              <a:defRPr lang="he-IL" sz="6000" b="0"/>
            </a:lvl1pPr>
          </a:lstStyle>
          <a:p>
            <a:pPr algn="r" rtl="1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 algn="r" latinLnBrk="0">
              <a:buNone/>
              <a:defRPr lang="he-IL"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r" latinLnBrk="0">
              <a:buNone/>
              <a:defRPr lang="he-IL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latinLnBrk="0">
              <a:buNone/>
              <a:defRPr lang="he-IL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latinLnBrk="0">
              <a:buNone/>
              <a:defRPr lang="he-IL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latinLnBrk="0">
              <a:buNone/>
              <a:defRPr lang="he-IL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latinLnBrk="0">
              <a:buNone/>
              <a:defRPr lang="he-IL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latinLnBrk="0">
              <a:buNone/>
              <a:defRPr lang="he-IL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latinLnBrk="0">
              <a:buNone/>
              <a:defRPr lang="he-IL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latinLnBrk="0">
              <a:buNone/>
              <a:defRPr lang="he-IL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A50F84E2-2D7A-43CF-AC90-352A289A783A}" type="datetime1">
              <a:t>1/1/2017</a:t>
            </a:fld>
            <a:endParaRPr lang="he-IL"/>
          </a:p>
        </p:txBody>
      </p:sp>
      <p:sp>
        <p:nvSpPr>
          <p:cNvPr id="5" name="מציין מיקום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6" name="מציין מיקום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תוכן כפ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 algn="r" latinLnBrk="0">
              <a:defRPr lang="he-IL" sz="2400"/>
            </a:lvl1pPr>
            <a:lvl2pPr algn="r" latinLnBrk="0">
              <a:defRPr lang="he-IL" sz="2000"/>
            </a:lvl2pPr>
            <a:lvl3pPr algn="r" latinLnBrk="0">
              <a:defRPr lang="he-IL" sz="1800"/>
            </a:lvl3pPr>
            <a:lvl4pPr algn="r" latinLnBrk="0">
              <a:defRPr lang="he-IL" sz="1600"/>
            </a:lvl4pPr>
            <a:lvl5pPr algn="r" latinLnBrk="0">
              <a:defRPr lang="he-IL" sz="1600"/>
            </a:lvl5pPr>
            <a:lvl6pPr algn="r" latinLnBrk="0">
              <a:defRPr lang="he-IL" sz="1800"/>
            </a:lvl6pPr>
            <a:lvl7pPr algn="r" latinLnBrk="0">
              <a:defRPr lang="he-IL" sz="1800"/>
            </a:lvl7pPr>
            <a:lvl8pPr algn="r" latinLnBrk="0">
              <a:defRPr lang="he-IL" sz="1800"/>
            </a:lvl8pPr>
            <a:lvl9pPr algn="r" latinLnBrk="0">
              <a:defRPr lang="he-IL" sz="1800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 algn="r" latinLnBrk="0">
              <a:defRPr lang="he-IL" sz="2400"/>
            </a:lvl1pPr>
            <a:lvl2pPr algn="r" latinLnBrk="0">
              <a:defRPr lang="he-IL" sz="2000"/>
            </a:lvl2pPr>
            <a:lvl3pPr algn="r" latinLnBrk="0">
              <a:defRPr lang="he-IL" sz="1800"/>
            </a:lvl3pPr>
            <a:lvl4pPr algn="r" latinLnBrk="0">
              <a:defRPr lang="he-IL" sz="1600"/>
            </a:lvl4pPr>
            <a:lvl5pPr algn="r" latinLnBrk="0">
              <a:defRPr lang="he-IL" sz="1600"/>
            </a:lvl5pPr>
            <a:lvl6pPr algn="r" latinLnBrk="0">
              <a:defRPr lang="he-IL" sz="1800"/>
            </a:lvl6pPr>
            <a:lvl7pPr algn="r" latinLnBrk="0">
              <a:defRPr lang="he-IL" sz="1800"/>
            </a:lvl7pPr>
            <a:lvl8pPr algn="r" latinLnBrk="0">
              <a:defRPr lang="he-IL" sz="1800"/>
            </a:lvl8pPr>
            <a:lvl9pPr algn="r" latinLnBrk="0">
              <a:defRPr lang="he-IL" sz="1800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  <a:endParaRPr lang="he-IL" dirty="0"/>
          </a:p>
        </p:txBody>
      </p:sp>
      <p:sp>
        <p:nvSpPr>
          <p:cNvPr id="5" name="מציין מיקום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F12952B5-7A2F-4CC8-B7CE-9234E21C2837}" type="datetime1">
              <a:t>1/1/2017</a:t>
            </a:fld>
            <a:endParaRPr lang="he-IL"/>
          </a:p>
        </p:txBody>
      </p:sp>
      <p:sp>
        <p:nvSpPr>
          <p:cNvPr id="6" name="מציין מיקום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7" name="מציין מיקום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 algn="r" latinLnBrk="0">
              <a:buNone/>
              <a:defRPr lang="he-IL" sz="2400" b="1"/>
            </a:lvl1pPr>
            <a:lvl2pPr marL="457200" indent="0" algn="r" latinLnBrk="0">
              <a:buNone/>
              <a:defRPr lang="he-IL" sz="2000" b="1"/>
            </a:lvl2pPr>
            <a:lvl3pPr marL="914400" indent="0" algn="r" latinLnBrk="0">
              <a:buNone/>
              <a:defRPr lang="he-IL" sz="1800" b="1"/>
            </a:lvl3pPr>
            <a:lvl4pPr marL="1371600" indent="0" algn="r" latinLnBrk="0">
              <a:buNone/>
              <a:defRPr lang="he-IL" sz="1600" b="1"/>
            </a:lvl4pPr>
            <a:lvl5pPr marL="1828800" indent="0" algn="r" latinLnBrk="0">
              <a:buNone/>
              <a:defRPr lang="he-IL" sz="1600" b="1"/>
            </a:lvl5pPr>
            <a:lvl6pPr marL="2286000" indent="0" algn="r" latinLnBrk="0">
              <a:buNone/>
              <a:defRPr lang="he-IL" sz="1600" b="1"/>
            </a:lvl6pPr>
            <a:lvl7pPr marL="2743200" indent="0" algn="r" latinLnBrk="0">
              <a:buNone/>
              <a:defRPr lang="he-IL" sz="1600" b="1"/>
            </a:lvl7pPr>
            <a:lvl8pPr marL="3200400" indent="0" algn="r" latinLnBrk="0">
              <a:buNone/>
              <a:defRPr lang="he-IL" sz="1600" b="1"/>
            </a:lvl8pPr>
            <a:lvl9pPr marL="3657600" indent="0" algn="r" latinLnBrk="0">
              <a:buNone/>
              <a:defRPr lang="he-IL" sz="1600" b="1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 algn="r" latinLnBrk="0">
              <a:defRPr lang="he-IL" sz="2400"/>
            </a:lvl1pPr>
            <a:lvl2pPr algn="r" latinLnBrk="0">
              <a:defRPr lang="he-IL" sz="2000"/>
            </a:lvl2pPr>
            <a:lvl3pPr algn="r" latinLnBrk="0">
              <a:defRPr lang="he-IL" sz="1800"/>
            </a:lvl3pPr>
            <a:lvl4pPr algn="r" latinLnBrk="0">
              <a:defRPr lang="he-IL" sz="1600"/>
            </a:lvl4pPr>
            <a:lvl5pPr algn="r" latinLnBrk="0">
              <a:defRPr lang="he-IL" sz="1600"/>
            </a:lvl5pPr>
            <a:lvl6pPr algn="r" latinLnBrk="0">
              <a:defRPr lang="he-IL" sz="1600"/>
            </a:lvl6pPr>
            <a:lvl7pPr algn="r" latinLnBrk="0">
              <a:defRPr lang="he-IL" sz="1600"/>
            </a:lvl7pPr>
            <a:lvl8pPr algn="r" latinLnBrk="0">
              <a:defRPr lang="he-IL" sz="1600"/>
            </a:lvl8pPr>
            <a:lvl9pPr algn="r" latinLnBrk="0">
              <a:defRPr lang="he-IL" sz="1600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 algn="r" latinLnBrk="0">
              <a:buNone/>
              <a:defRPr lang="he-IL" sz="2400" b="1"/>
            </a:lvl1pPr>
            <a:lvl2pPr marL="457200" indent="0" algn="r" latinLnBrk="0">
              <a:buNone/>
              <a:defRPr lang="he-IL" sz="2000" b="1"/>
            </a:lvl2pPr>
            <a:lvl3pPr marL="914400" indent="0" algn="r" latinLnBrk="0">
              <a:buNone/>
              <a:defRPr lang="he-IL" sz="1800" b="1"/>
            </a:lvl3pPr>
            <a:lvl4pPr marL="1371600" indent="0" algn="r" latinLnBrk="0">
              <a:buNone/>
              <a:defRPr lang="he-IL" sz="1600" b="1"/>
            </a:lvl4pPr>
            <a:lvl5pPr marL="1828800" indent="0" algn="r" latinLnBrk="0">
              <a:buNone/>
              <a:defRPr lang="he-IL" sz="1600" b="1"/>
            </a:lvl5pPr>
            <a:lvl6pPr marL="2286000" indent="0" algn="r" latinLnBrk="0">
              <a:buNone/>
              <a:defRPr lang="he-IL" sz="1600" b="1"/>
            </a:lvl6pPr>
            <a:lvl7pPr marL="2743200" indent="0" algn="r" latinLnBrk="0">
              <a:buNone/>
              <a:defRPr lang="he-IL" sz="1600" b="1"/>
            </a:lvl7pPr>
            <a:lvl8pPr marL="3200400" indent="0" algn="r" latinLnBrk="0">
              <a:buNone/>
              <a:defRPr lang="he-IL" sz="1600" b="1"/>
            </a:lvl8pPr>
            <a:lvl9pPr marL="3657600" indent="0" algn="r" latinLnBrk="0">
              <a:buNone/>
              <a:defRPr lang="he-IL" sz="1600" b="1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 algn="r" latinLnBrk="0">
              <a:defRPr lang="he-IL" sz="2400"/>
            </a:lvl1pPr>
            <a:lvl2pPr algn="r" latinLnBrk="0">
              <a:defRPr lang="he-IL" sz="2000"/>
            </a:lvl2pPr>
            <a:lvl3pPr algn="r" latinLnBrk="0">
              <a:defRPr lang="he-IL" sz="1800"/>
            </a:lvl3pPr>
            <a:lvl4pPr algn="r" latinLnBrk="0">
              <a:defRPr lang="he-IL" sz="1600"/>
            </a:lvl4pPr>
            <a:lvl5pPr algn="r" latinLnBrk="0">
              <a:defRPr lang="he-IL" sz="1600"/>
            </a:lvl5pPr>
            <a:lvl6pPr algn="r" latinLnBrk="0">
              <a:defRPr lang="he-IL" sz="1600"/>
            </a:lvl6pPr>
            <a:lvl7pPr algn="r" latinLnBrk="0">
              <a:defRPr lang="he-IL" sz="1600"/>
            </a:lvl7pPr>
            <a:lvl8pPr algn="r" latinLnBrk="0">
              <a:defRPr lang="he-IL" sz="1600"/>
            </a:lvl8pPr>
            <a:lvl9pPr algn="r" latinLnBrk="0">
              <a:defRPr lang="he-IL" sz="1600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  <a:endParaRPr lang="he-IL" dirty="0"/>
          </a:p>
        </p:txBody>
      </p:sp>
      <p:sp>
        <p:nvSpPr>
          <p:cNvPr id="7" name="מציין מיקום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CE1DA07A-9201-4B4B-BAF2-015AFA30F520}" type="datetime1">
              <a:t>1/1/2017</a:t>
            </a:fld>
            <a:endParaRPr lang="he-IL"/>
          </a:p>
        </p:txBody>
      </p:sp>
      <p:sp>
        <p:nvSpPr>
          <p:cNvPr id="8" name="מציין מיקום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9" name="מציין מיקום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  <p:sp>
        <p:nvSpPr>
          <p:cNvPr id="10" name="כותרת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he-IL"/>
              <a:t>לחץ כדי לערוך סגנון כותרת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73D7E00A-486F-4252-8B1D-E32645521F49}" type="datetime1">
              <a:t>1/1/2017</a:t>
            </a:fld>
            <a:endParaRPr lang="he-IL"/>
          </a:p>
        </p:txBody>
      </p:sp>
      <p:sp>
        <p:nvSpPr>
          <p:cNvPr id="4" name="מציין מיקום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5" name="מציין מיקום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  <p:sp>
        <p:nvSpPr>
          <p:cNvPr id="6" name="כותרת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he-IL"/>
              <a:t>לחץ כדי לערוך סגנון כותרת של תבנית בסיס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8DDF5F92-E675-4B36-9A60-69A962A68675}" type="datetime1">
              <a:t>1/1/2017</a:t>
            </a:fld>
            <a:endParaRPr lang="he-IL"/>
          </a:p>
        </p:txBody>
      </p:sp>
      <p:sp>
        <p:nvSpPr>
          <p:cNvPr id="3" name="מציין מיקום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4" name="מציין מיקום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428807" y="457200"/>
            <a:ext cx="3931920" cy="1600197"/>
          </a:xfrm>
        </p:spPr>
        <p:txBody>
          <a:bodyPr anchor="b">
            <a:normAutofit/>
          </a:bodyPr>
          <a:lstStyle>
            <a:lvl1pPr algn="r" latinLnBrk="0">
              <a:defRPr lang="he-IL" sz="3200" b="0"/>
            </a:lvl1pPr>
          </a:lstStyle>
          <a:p>
            <a:pPr algn="r" rtl="1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45127" y="990600"/>
            <a:ext cx="6039484" cy="4876800"/>
          </a:xfrm>
        </p:spPr>
        <p:txBody>
          <a:bodyPr/>
          <a:lstStyle>
            <a:lvl1pPr algn="r" latinLnBrk="0">
              <a:defRPr lang="he-IL" sz="3200"/>
            </a:lvl1pPr>
            <a:lvl2pPr algn="r" latinLnBrk="0">
              <a:defRPr lang="he-IL" sz="2800"/>
            </a:lvl2pPr>
            <a:lvl3pPr algn="r" latinLnBrk="0">
              <a:defRPr lang="he-IL" sz="2400"/>
            </a:lvl3pPr>
            <a:lvl4pPr algn="r" latinLnBrk="0">
              <a:defRPr lang="he-IL" sz="2000"/>
            </a:lvl4pPr>
            <a:lvl5pPr algn="r" latinLnBrk="0">
              <a:defRPr lang="he-IL" sz="2000"/>
            </a:lvl5pPr>
            <a:lvl6pPr algn="r" latinLnBrk="0">
              <a:defRPr lang="he-IL" sz="2000"/>
            </a:lvl6pPr>
            <a:lvl7pPr algn="r" latinLnBrk="0">
              <a:defRPr lang="he-IL" sz="2000"/>
            </a:lvl7pPr>
            <a:lvl8pPr algn="r" latinLnBrk="0">
              <a:defRPr lang="he-IL" sz="2000"/>
            </a:lvl8pPr>
            <a:lvl9pPr algn="r" latinLnBrk="0">
              <a:defRPr lang="he-IL" sz="2000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  <a:p>
            <a:pPr lvl="1" algn="r" rtl="1"/>
            <a:r>
              <a:rPr lang="he-IL"/>
              <a:t>רמה שניה</a:t>
            </a:r>
          </a:p>
          <a:p>
            <a:pPr lvl="2" algn="r" rtl="1"/>
            <a:r>
              <a:rPr lang="he-IL"/>
              <a:t>רמה שלישית</a:t>
            </a:r>
          </a:p>
          <a:p>
            <a:pPr lvl="3" algn="r" rtl="1"/>
            <a:r>
              <a:rPr lang="he-IL"/>
              <a:t>רמה רביעית</a:t>
            </a:r>
          </a:p>
          <a:p>
            <a:pPr lvl="4" algn="r" rtl="1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7428807" y="2057399"/>
            <a:ext cx="3931920" cy="3810001"/>
          </a:xfrm>
        </p:spPr>
        <p:txBody>
          <a:bodyPr>
            <a:normAutofit/>
          </a:bodyPr>
          <a:lstStyle>
            <a:lvl1pPr marL="0" indent="0" algn="r" latinLnBrk="0">
              <a:lnSpc>
                <a:spcPct val="100000"/>
              </a:lnSpc>
              <a:buNone/>
              <a:defRPr lang="he-IL" sz="1400"/>
            </a:lvl1pPr>
            <a:lvl2pPr marL="457200" indent="0" algn="r" latinLnBrk="0">
              <a:buNone/>
              <a:defRPr lang="he-IL" sz="1200"/>
            </a:lvl2pPr>
            <a:lvl3pPr marL="914400" indent="0" algn="r" latinLnBrk="0">
              <a:buNone/>
              <a:defRPr lang="he-IL" sz="1000"/>
            </a:lvl3pPr>
            <a:lvl4pPr marL="1371600" indent="0" algn="r" latinLnBrk="0">
              <a:buNone/>
              <a:defRPr lang="he-IL" sz="900"/>
            </a:lvl4pPr>
            <a:lvl5pPr marL="1828800" indent="0" algn="r" latinLnBrk="0">
              <a:buNone/>
              <a:defRPr lang="he-IL" sz="900"/>
            </a:lvl5pPr>
            <a:lvl6pPr marL="2286000" indent="0" algn="r" latinLnBrk="0">
              <a:buNone/>
              <a:defRPr lang="he-IL" sz="900"/>
            </a:lvl6pPr>
            <a:lvl7pPr marL="2743200" indent="0" algn="r" latinLnBrk="0">
              <a:buNone/>
              <a:defRPr lang="he-IL" sz="900"/>
            </a:lvl7pPr>
            <a:lvl8pPr marL="3200400" indent="0" algn="r" latinLnBrk="0">
              <a:buNone/>
              <a:defRPr lang="he-IL" sz="900"/>
            </a:lvl8pPr>
            <a:lvl9pPr marL="3657600" indent="0" algn="r" latinLnBrk="0">
              <a:buNone/>
              <a:defRPr lang="he-IL" sz="900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AF6E2C9B-5FA2-460D-9BE7-B0812FC2A6FF}" type="datetime1">
              <a:t>1/1/2017</a:t>
            </a:fld>
            <a:endParaRPr lang="he-IL"/>
          </a:p>
        </p:txBody>
      </p:sp>
      <p:sp>
        <p:nvSpPr>
          <p:cNvPr id="6" name="מציין מיקום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7" name="מציין מיקום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428807" y="457200"/>
            <a:ext cx="3931920" cy="1600200"/>
          </a:xfrm>
        </p:spPr>
        <p:txBody>
          <a:bodyPr anchor="b">
            <a:normAutofit/>
          </a:bodyPr>
          <a:lstStyle>
            <a:lvl1pPr algn="r" latinLnBrk="0">
              <a:defRPr lang="he-IL" sz="3200" b="0"/>
            </a:lvl1pPr>
          </a:lstStyle>
          <a:p>
            <a:pPr algn="r" rtl="1"/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מונה 2"/>
          <p:cNvSpPr>
            <a:spLocks noGrp="1"/>
          </p:cNvSpPr>
          <p:nvPr>
            <p:ph type="pic" idx="1"/>
          </p:nvPr>
        </p:nvSpPr>
        <p:spPr>
          <a:xfrm>
            <a:off x="845127" y="990600"/>
            <a:ext cx="6041136" cy="4876800"/>
          </a:xfrm>
        </p:spPr>
        <p:txBody>
          <a:bodyPr/>
          <a:lstStyle>
            <a:lvl1pPr marL="0" indent="0" algn="r" latinLnBrk="0">
              <a:buNone/>
              <a:defRPr lang="he-IL" sz="3200"/>
            </a:lvl1pPr>
            <a:lvl2pPr marL="457200" indent="0" algn="r" latinLnBrk="0">
              <a:buNone/>
              <a:defRPr lang="he-IL" sz="2800"/>
            </a:lvl2pPr>
            <a:lvl3pPr marL="914400" indent="0" algn="r" latinLnBrk="0">
              <a:buNone/>
              <a:defRPr lang="he-IL" sz="2400"/>
            </a:lvl3pPr>
            <a:lvl4pPr marL="1371600" indent="0" algn="r" latinLnBrk="0">
              <a:buNone/>
              <a:defRPr lang="he-IL" sz="2000"/>
            </a:lvl4pPr>
            <a:lvl5pPr marL="1828800" indent="0" algn="r" latinLnBrk="0">
              <a:buNone/>
              <a:defRPr lang="he-IL" sz="2000"/>
            </a:lvl5pPr>
            <a:lvl6pPr marL="2286000" indent="0" algn="r" latinLnBrk="0">
              <a:buNone/>
              <a:defRPr lang="he-IL" sz="2000"/>
            </a:lvl6pPr>
            <a:lvl7pPr marL="2743200" indent="0" algn="r" latinLnBrk="0">
              <a:buNone/>
              <a:defRPr lang="he-IL" sz="2000"/>
            </a:lvl7pPr>
            <a:lvl8pPr marL="3200400" indent="0" algn="r" latinLnBrk="0">
              <a:buNone/>
              <a:defRPr lang="he-IL" sz="2000"/>
            </a:lvl8pPr>
            <a:lvl9pPr marL="3657600" indent="0" algn="r" latinLnBrk="0">
              <a:buNone/>
              <a:defRPr lang="he-IL" sz="2000"/>
            </a:lvl9pPr>
          </a:lstStyle>
          <a:p>
            <a:pPr algn="r" rtl="1"/>
            <a:r>
              <a:rPr lang="he-IL"/>
              <a:t>לחץ על הסמל כדי להוסיף תמונה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7428807" y="2057400"/>
            <a:ext cx="3931920" cy="3810000"/>
          </a:xfrm>
        </p:spPr>
        <p:txBody>
          <a:bodyPr>
            <a:normAutofit/>
          </a:bodyPr>
          <a:lstStyle>
            <a:lvl1pPr marL="0" indent="0" algn="r" latinLnBrk="0">
              <a:lnSpc>
                <a:spcPct val="100000"/>
              </a:lnSpc>
              <a:buNone/>
              <a:defRPr lang="he-IL" sz="1400"/>
            </a:lvl1pPr>
            <a:lvl2pPr marL="457200" indent="0" algn="r" latinLnBrk="0">
              <a:buNone/>
              <a:defRPr lang="he-IL" sz="1200"/>
            </a:lvl2pPr>
            <a:lvl3pPr marL="914400" indent="0" algn="r" latinLnBrk="0">
              <a:buNone/>
              <a:defRPr lang="he-IL" sz="1000"/>
            </a:lvl3pPr>
            <a:lvl4pPr marL="1371600" indent="0" algn="r" latinLnBrk="0">
              <a:buNone/>
              <a:defRPr lang="he-IL" sz="900"/>
            </a:lvl4pPr>
            <a:lvl5pPr marL="1828800" indent="0" algn="r" latinLnBrk="0">
              <a:buNone/>
              <a:defRPr lang="he-IL" sz="900"/>
            </a:lvl5pPr>
            <a:lvl6pPr marL="2286000" indent="0" algn="r" latinLnBrk="0">
              <a:buNone/>
              <a:defRPr lang="he-IL" sz="900"/>
            </a:lvl6pPr>
            <a:lvl7pPr marL="2743200" indent="0" algn="r" latinLnBrk="0">
              <a:buNone/>
              <a:defRPr lang="he-IL" sz="900"/>
            </a:lvl7pPr>
            <a:lvl8pPr marL="3200400" indent="0" algn="r" latinLnBrk="0">
              <a:buNone/>
              <a:defRPr lang="he-IL" sz="900"/>
            </a:lvl8pPr>
            <a:lvl9pPr marL="3657600" indent="0" algn="r" latinLnBrk="0">
              <a:buNone/>
              <a:defRPr lang="he-IL" sz="900"/>
            </a:lvl9pPr>
          </a:lstStyle>
          <a:p>
            <a:pPr lvl="0" algn="r" rtl="1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fld id="{1D374940-A916-4C8B-9648-02A2D3898F9E}" type="datetime1">
              <a:t>1/1/2017</a:t>
            </a:fld>
            <a:endParaRPr lang="he-IL"/>
          </a:p>
        </p:txBody>
      </p:sp>
      <p:sp>
        <p:nvSpPr>
          <p:cNvPr id="6" name="מציין מיקום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he-IL"/>
          </a:p>
        </p:txBody>
      </p:sp>
      <p:sp>
        <p:nvSpPr>
          <p:cNvPr id="7" name="מציין מיקום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4FAB73BC-B049-4115-A692-8D63A059BFB8}" type="slidenum"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כותרת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r" rtl="1"/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r" rtl="1"/>
            <a:r>
              <a:rPr lang="he-IL" dirty="0"/>
              <a:t>לחץ כדי לערוך סגנונות טקסט של תבנית בסיס</a:t>
            </a:r>
          </a:p>
          <a:p>
            <a:pPr lvl="1" algn="r" rtl="1"/>
            <a:r>
              <a:rPr lang="he-IL" dirty="0"/>
              <a:t>רמה שניה</a:t>
            </a:r>
          </a:p>
          <a:p>
            <a:pPr lvl="2" algn="r" rtl="1"/>
            <a:r>
              <a:rPr lang="he-IL" dirty="0"/>
              <a:t>רמה שלישית</a:t>
            </a:r>
          </a:p>
          <a:p>
            <a:pPr lvl="3" algn="r" rtl="1"/>
            <a:r>
              <a:rPr lang="he-IL" dirty="0"/>
              <a:t>רמה רביעית</a:t>
            </a:r>
          </a:p>
          <a:p>
            <a:pPr lvl="4" algn="r" rtl="1"/>
            <a:r>
              <a:rPr lang="he-IL" dirty="0"/>
              <a:t>רמה חמישית</a:t>
            </a:r>
          </a:p>
        </p:txBody>
      </p:sp>
      <p:sp>
        <p:nvSpPr>
          <p:cNvPr id="4" name="מציין מיקום תאריך 3"/>
          <p:cNvSpPr>
            <a:spLocks noGrp="1"/>
          </p:cNvSpPr>
          <p:nvPr>
            <p:ph type="dt" sz="half" idx="2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 latinLnBrk="0">
              <a:defRPr lang="he-IL" sz="11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586B75A-687E-405C-8A0B-8D00578BA2C3}" type="datetime1">
              <a:rPr lang="he-IL" smtClean="0"/>
              <a:pPr/>
              <a:t>ג'/טבת/תשע"ז</a:t>
            </a:fld>
            <a:endParaRPr lang="he-IL" dirty="0"/>
          </a:p>
        </p:txBody>
      </p:sp>
      <p:sp>
        <p:nvSpPr>
          <p:cNvPr id="5" name="מציין מיקום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 latinLnBrk="0">
              <a:defRPr lang="he-IL" sz="11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he-IL"/>
          </a:p>
        </p:txBody>
      </p:sp>
      <p:sp>
        <p:nvSpPr>
          <p:cNvPr id="6" name="מציין מיקום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451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 latinLnBrk="0">
              <a:defRPr lang="he-IL" sz="11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4FAB73BC-B049-4115-A692-8D63A059BFB8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lang="he-IL"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lang="he-IL"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lang="he-IL"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lang="he-IL"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lang="he-IL"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lang="he-IL"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lang="he-IL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lang="he-IL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lang="he-IL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lang="he-IL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lang="he-IL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bjFr9HOEBQ&amp;feature=youtu.be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hyperlink" Target="http://www.artofhosting.org/home/" TargetMode="External"/><Relationship Id="rId7" Type="http://schemas.openxmlformats.org/officeDocument/2006/relationships/diagramColors" Target="../diagrams/colors2.xml"/><Relationship Id="rId2" Type="http://schemas.openxmlformats.org/officeDocument/2006/relationships/hyperlink" Target="https://www.presencing.c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www.theworldcafe.com/key-concepts-resources/world-cafe-method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72458" y="2501415"/>
            <a:ext cx="5857221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3200" dirty="0"/>
              <a:t>CURE PROJECT</a:t>
            </a:r>
          </a:p>
          <a:p>
            <a:pPr algn="ctr"/>
            <a:r>
              <a:rPr lang="en-GB" sz="3200" dirty="0"/>
              <a:t>Students civil activism program</a:t>
            </a:r>
          </a:p>
          <a:p>
            <a:pPr algn="ctr"/>
            <a:r>
              <a:rPr lang="en-GB" sz="3200" dirty="0"/>
              <a:t>Summery of first</a:t>
            </a:r>
          </a:p>
          <a:p>
            <a:pPr algn="ctr"/>
            <a:r>
              <a:rPr lang="en-GB" sz="3200" dirty="0"/>
              <a:t>Consortium </a:t>
            </a:r>
          </a:p>
          <a:p>
            <a:pPr algn="ctr"/>
            <a:r>
              <a:rPr lang="en-GB" sz="3200" dirty="0"/>
              <a:t>Tbilisi </a:t>
            </a:r>
          </a:p>
          <a:p>
            <a:pPr algn="ctr"/>
            <a:r>
              <a:rPr lang="en-GB" sz="3200" dirty="0"/>
              <a:t>2016-2017</a:t>
            </a:r>
          </a:p>
          <a:p>
            <a:pPr algn="ctr"/>
            <a:endParaRPr lang="en-GB" sz="3200" dirty="0"/>
          </a:p>
          <a:p>
            <a:pPr algn="ctr"/>
            <a:endParaRPr lang="he-IL" sz="3200" dirty="0"/>
          </a:p>
        </p:txBody>
      </p:sp>
      <p:pic>
        <p:nvPicPr>
          <p:cNvPr id="11" name="תמונה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2734" y="645917"/>
            <a:ext cx="1442652" cy="919034"/>
          </a:xfrm>
          <a:prstGeom prst="rect">
            <a:avLst/>
          </a:prstGeom>
        </p:spPr>
      </p:pic>
      <p:pic>
        <p:nvPicPr>
          <p:cNvPr id="7" name="Picture 6" descr="https://www.erasmusplus.org.uk/file/3416/downloa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06" y="608955"/>
            <a:ext cx="2161982" cy="8320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0443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דיאגרמה 1"/>
          <p:cNvGraphicFramePr/>
          <p:nvPr>
            <p:extLst>
              <p:ext uri="{D42A27DB-BD31-4B8C-83A1-F6EECF244321}">
                <p14:modId xmlns:p14="http://schemas.microsoft.com/office/powerpoint/2010/main" val="3257206077"/>
              </p:ext>
            </p:extLst>
          </p:nvPr>
        </p:nvGraphicFramePr>
        <p:xfrm>
          <a:off x="-105572" y="359500"/>
          <a:ext cx="6404283" cy="6530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מלבן 3"/>
          <p:cNvSpPr/>
          <p:nvPr/>
        </p:nvSpPr>
        <p:spPr>
          <a:xfrm>
            <a:off x="4858077" y="3233494"/>
            <a:ext cx="2475845" cy="39101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קבוצה 5"/>
          <p:cNvGrpSpPr/>
          <p:nvPr/>
        </p:nvGrpSpPr>
        <p:grpSpPr>
          <a:xfrm>
            <a:off x="1231608" y="4184374"/>
            <a:ext cx="9399666" cy="1314673"/>
            <a:chOff x="-6271023" y="2122021"/>
            <a:chExt cx="12478608" cy="4454844"/>
          </a:xfrm>
        </p:grpSpPr>
        <p:sp>
          <p:nvSpPr>
            <p:cNvPr id="7" name="מלבן 6"/>
            <p:cNvSpPr/>
            <p:nvPr/>
          </p:nvSpPr>
          <p:spPr>
            <a:xfrm>
              <a:off x="3731740" y="2122021"/>
              <a:ext cx="2475845" cy="3910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מלבן 7"/>
            <p:cNvSpPr/>
            <p:nvPr/>
          </p:nvSpPr>
          <p:spPr>
            <a:xfrm>
              <a:off x="-6271023" y="6185853"/>
              <a:ext cx="2475845" cy="391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dirty="0"/>
                <a:t>Presenting new project cards in Haifa </a:t>
              </a:r>
              <a:endParaRPr lang="he-IL" kern="1200" dirty="0"/>
            </a:p>
          </p:txBody>
        </p:sp>
      </p:grpSp>
      <p:grpSp>
        <p:nvGrpSpPr>
          <p:cNvPr id="9" name="קבוצה 8"/>
          <p:cNvGrpSpPr/>
          <p:nvPr/>
        </p:nvGrpSpPr>
        <p:grpSpPr>
          <a:xfrm>
            <a:off x="5010477" y="4490407"/>
            <a:ext cx="2475845" cy="391011"/>
            <a:chOff x="3731740" y="2122021"/>
            <a:chExt cx="2475845" cy="391011"/>
          </a:xfrm>
        </p:grpSpPr>
        <p:sp>
          <p:nvSpPr>
            <p:cNvPr id="10" name="מלבן 9"/>
            <p:cNvSpPr/>
            <p:nvPr/>
          </p:nvSpPr>
          <p:spPr>
            <a:xfrm>
              <a:off x="3731740" y="2122021"/>
              <a:ext cx="2475845" cy="3910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מלבן 10"/>
            <p:cNvSpPr/>
            <p:nvPr/>
          </p:nvSpPr>
          <p:spPr>
            <a:xfrm>
              <a:off x="3731740" y="2122021"/>
              <a:ext cx="2475845" cy="3910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e-IL" sz="1200" kern="1200" dirty="0"/>
            </a:p>
          </p:txBody>
        </p:sp>
      </p:grpSp>
      <p:grpSp>
        <p:nvGrpSpPr>
          <p:cNvPr id="12" name="קבוצה 11"/>
          <p:cNvGrpSpPr/>
          <p:nvPr/>
        </p:nvGrpSpPr>
        <p:grpSpPr>
          <a:xfrm>
            <a:off x="2074862" y="5633386"/>
            <a:ext cx="7182725" cy="1204989"/>
            <a:chOff x="-2945959" y="484011"/>
            <a:chExt cx="9153544" cy="2819345"/>
          </a:xfrm>
        </p:grpSpPr>
        <p:sp>
          <p:nvSpPr>
            <p:cNvPr id="13" name="מלבן 12"/>
            <p:cNvSpPr/>
            <p:nvPr/>
          </p:nvSpPr>
          <p:spPr>
            <a:xfrm>
              <a:off x="3731740" y="2122021"/>
              <a:ext cx="2475845" cy="3910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מלבן 13"/>
            <p:cNvSpPr/>
            <p:nvPr/>
          </p:nvSpPr>
          <p:spPr>
            <a:xfrm>
              <a:off x="-2945959" y="484011"/>
              <a:ext cx="4318723" cy="28193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" tIns="7620" rIns="7620" bIns="7620" numCol="1" spcCol="1270" anchor="ctr" anchorCtr="0">
              <a:noAutofit/>
            </a:bodyPr>
            <a:lstStyle/>
            <a:p>
              <a:pPr lvl="0" algn="ctr" defTabSz="533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dirty="0"/>
                <a:t>Moving on to</a:t>
              </a:r>
            </a:p>
            <a:p>
              <a:pPr lvl="0" algn="ctr" defTabSz="533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dirty="0"/>
                <a:t> implement the projects </a:t>
              </a:r>
              <a:endParaRPr lang="he-IL" kern="1200" dirty="0"/>
            </a:p>
          </p:txBody>
        </p:sp>
      </p:grpSp>
      <p:sp>
        <p:nvSpPr>
          <p:cNvPr id="15" name="מלבן 14"/>
          <p:cNvSpPr/>
          <p:nvPr/>
        </p:nvSpPr>
        <p:spPr>
          <a:xfrm>
            <a:off x="5025581" y="3377865"/>
            <a:ext cx="2475845" cy="39101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lvl="0" algn="ctr" defTabSz="5334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he-IL" kern="1200" dirty="0"/>
          </a:p>
        </p:txBody>
      </p:sp>
      <p:sp>
        <p:nvSpPr>
          <p:cNvPr id="16" name="מלבן 15"/>
          <p:cNvSpPr/>
          <p:nvPr/>
        </p:nvSpPr>
        <p:spPr>
          <a:xfrm>
            <a:off x="2784359" y="4096554"/>
            <a:ext cx="2419024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Making local field survey and improve project cards </a:t>
            </a:r>
            <a:endParaRPr lang="he-IL" dirty="0"/>
          </a:p>
        </p:txBody>
      </p:sp>
      <p:sp>
        <p:nvSpPr>
          <p:cNvPr id="3" name="מלבן 2"/>
          <p:cNvSpPr/>
          <p:nvPr/>
        </p:nvSpPr>
        <p:spPr>
          <a:xfrm>
            <a:off x="5669966" y="180897"/>
            <a:ext cx="32896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Planning first consortium in </a:t>
            </a:r>
          </a:p>
          <a:p>
            <a:r>
              <a:rPr lang="en-GB" sz="2000" b="1" dirty="0"/>
              <a:t>Tbilisi to second in Haifa</a:t>
            </a:r>
            <a:endParaRPr lang="he-IL" sz="2000" b="1" dirty="0"/>
          </a:p>
        </p:txBody>
      </p:sp>
      <p:sp>
        <p:nvSpPr>
          <p:cNvPr id="20" name="מלבן 19"/>
          <p:cNvSpPr/>
          <p:nvPr/>
        </p:nvSpPr>
        <p:spPr>
          <a:xfrm>
            <a:off x="942888" y="3428999"/>
            <a:ext cx="2419024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Trying local projects </a:t>
            </a:r>
            <a:endParaRPr lang="he-IL" dirty="0"/>
          </a:p>
        </p:txBody>
      </p:sp>
      <p:pic>
        <p:nvPicPr>
          <p:cNvPr id="21" name="תמונה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5118" y="2213213"/>
            <a:ext cx="6166882" cy="462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697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968" y="0"/>
            <a:ext cx="4831836" cy="6858000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973402" cy="6858000"/>
          </a:xfrm>
          <a:prstGeom prst="rect">
            <a:avLst/>
          </a:prstGeom>
        </p:spPr>
      </p:pic>
      <p:sp>
        <p:nvSpPr>
          <p:cNvPr id="4" name="מלבן 3"/>
          <p:cNvSpPr/>
          <p:nvPr/>
        </p:nvSpPr>
        <p:spPr>
          <a:xfrm>
            <a:off x="9946804" y="200776"/>
            <a:ext cx="21138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Example for local </a:t>
            </a:r>
          </a:p>
          <a:p>
            <a:r>
              <a:rPr lang="en-GB" sz="2000" b="1" dirty="0"/>
              <a:t>Participatory place making process led by students</a:t>
            </a:r>
            <a:endParaRPr lang="he-IL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26565" y="5198165"/>
            <a:ext cx="1063487" cy="1659835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48274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106463" y="471782"/>
            <a:ext cx="489705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u="sng" dirty="0">
                <a:latin typeface="Helvetica Neue Light"/>
              </a:rPr>
              <a:t>I </a:t>
            </a:r>
            <a:r>
              <a:rPr lang="he-IL" altLang="he-IL" sz="2000" u="sng" dirty="0" err="1">
                <a:latin typeface="Helvetica Neue Light"/>
              </a:rPr>
              <a:t>Am</a:t>
            </a:r>
            <a:r>
              <a:rPr lang="he-IL" altLang="he-IL" sz="2000" u="sng" dirty="0">
                <a:latin typeface="Helvetica Neue Light"/>
              </a:rPr>
              <a:t> </a:t>
            </a:r>
            <a:r>
              <a:rPr lang="he-IL" altLang="he-IL" sz="2000" u="sng" dirty="0" err="1">
                <a:latin typeface="Helvetica Neue Light"/>
              </a:rPr>
              <a:t>Diversity</a:t>
            </a:r>
            <a:r>
              <a:rPr lang="he-IL" altLang="he-IL" sz="2000" u="sng" dirty="0">
                <a:latin typeface="Helvetica Neue Light"/>
              </a:rPr>
              <a:t>, </a:t>
            </a:r>
            <a:r>
              <a:rPr lang="he-IL" altLang="he-IL" sz="2000" u="sng" dirty="0" err="1">
                <a:latin typeface="Helvetica Neue Light"/>
              </a:rPr>
              <a:t>Please</a:t>
            </a:r>
            <a:r>
              <a:rPr lang="he-IL" altLang="he-IL" sz="2000" u="sng" dirty="0">
                <a:latin typeface="Helvetica Neue Light"/>
              </a:rPr>
              <a:t> </a:t>
            </a:r>
            <a:r>
              <a:rPr lang="he-IL" altLang="he-IL" sz="2000" u="sng" dirty="0" err="1">
                <a:latin typeface="Helvetica Neue Light"/>
              </a:rPr>
              <a:t>Include</a:t>
            </a:r>
            <a:r>
              <a:rPr lang="he-IL" altLang="he-IL" sz="2000" u="sng" dirty="0">
                <a:latin typeface="Helvetica Neue Light"/>
              </a:rPr>
              <a:t> </a:t>
            </a:r>
            <a:r>
              <a:rPr lang="he-IL" altLang="he-IL" sz="2000" u="sng" dirty="0" err="1">
                <a:latin typeface="Helvetica Neue Light"/>
              </a:rPr>
              <a:t>Me</a:t>
            </a:r>
            <a:endParaRPr lang="he-IL" altLang="he-IL" sz="2000" u="sng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>
                <a:latin typeface="Helvetica Neue Light"/>
              </a:rPr>
              <a:t>I ‘m </a:t>
            </a:r>
            <a:r>
              <a:rPr lang="he-IL" altLang="he-IL" sz="2000" dirty="0" err="1">
                <a:latin typeface="Helvetica Neue Light"/>
              </a:rPr>
              <a:t>present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in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every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place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you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go</a:t>
            </a:r>
            <a:endParaRPr lang="he-IL" altLang="he-IL" sz="2000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 err="1">
                <a:latin typeface="Helvetica Neue Light"/>
              </a:rPr>
              <a:t>Depending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on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your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lens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I’m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friend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or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foe</a:t>
            </a:r>
            <a:endParaRPr lang="he-IL" altLang="he-IL" sz="2000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>
                <a:latin typeface="Helvetica Neue Light"/>
              </a:rPr>
              <a:t>I </a:t>
            </a:r>
            <a:r>
              <a:rPr lang="he-IL" altLang="he-IL" sz="2000" dirty="0" err="1">
                <a:latin typeface="Helvetica Neue Light"/>
              </a:rPr>
              <a:t>exclude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no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one</a:t>
            </a:r>
            <a:r>
              <a:rPr lang="he-IL" altLang="he-IL" sz="2000" dirty="0">
                <a:latin typeface="Helvetica Neue Light"/>
              </a:rPr>
              <a:t> I </a:t>
            </a:r>
            <a:r>
              <a:rPr lang="he-IL" altLang="he-IL" sz="2000" dirty="0" err="1">
                <a:latin typeface="Helvetica Neue Light"/>
              </a:rPr>
              <a:t>am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strengthened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by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all</a:t>
            </a:r>
            <a:endParaRPr lang="he-IL" altLang="he-IL" sz="2000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 err="1">
                <a:latin typeface="Helvetica Neue Light"/>
              </a:rPr>
              <a:t>My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name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is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Diversity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and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yes</a:t>
            </a:r>
            <a:r>
              <a:rPr lang="he-IL" altLang="he-IL" sz="2000" dirty="0">
                <a:latin typeface="Helvetica Neue Light"/>
              </a:rPr>
              <a:t> I </a:t>
            </a:r>
            <a:r>
              <a:rPr lang="he-IL" altLang="he-IL" sz="2000" dirty="0" err="1">
                <a:latin typeface="Helvetica Neue Light"/>
              </a:rPr>
              <a:t>stand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tall</a:t>
            </a:r>
            <a:r>
              <a:rPr lang="he-IL" altLang="he-IL" sz="2000" dirty="0">
                <a:latin typeface="Helvetica Neue Light"/>
              </a:rPr>
              <a:t>.</a:t>
            </a:r>
            <a:endParaRPr lang="he-IL" altLang="he-IL" sz="2000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 err="1">
                <a:latin typeface="Helvetica Neue Light"/>
              </a:rPr>
              <a:t>Coupled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with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Inclusion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our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lights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burn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longer</a:t>
            </a:r>
            <a:endParaRPr lang="he-IL" altLang="he-IL" sz="2000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 err="1">
                <a:latin typeface="Helvetica Neue Light"/>
              </a:rPr>
              <a:t>Together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we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are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smarter</a:t>
            </a:r>
            <a:r>
              <a:rPr lang="he-IL" altLang="he-IL" sz="2000" dirty="0">
                <a:latin typeface="Helvetica Neue Light"/>
              </a:rPr>
              <a:t>,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better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and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stronger</a:t>
            </a:r>
            <a:endParaRPr lang="he-IL" altLang="he-IL" sz="2000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>
                <a:latin typeface="Helvetica Neue Light"/>
              </a:rPr>
              <a:t>I </a:t>
            </a:r>
            <a:r>
              <a:rPr lang="he-IL" altLang="he-IL" sz="2000" dirty="0" err="1">
                <a:latin typeface="Helvetica Neue Light"/>
              </a:rPr>
              <a:t>am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Diversity</a:t>
            </a:r>
            <a:endParaRPr lang="he-IL" altLang="he-IL" sz="2000" dirty="0">
              <a:latin typeface="Helvetica Neue Light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he-IL" sz="2000" dirty="0">
                <a:latin typeface="Helvetica Neue Light"/>
              </a:rPr>
              <a:t>We have to grow </a:t>
            </a:r>
            <a:endParaRPr lang="he-IL" altLang="he-IL" sz="2000" dirty="0"/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altLang="he-IL" sz="2000" dirty="0" err="1">
                <a:latin typeface="Helvetica Neue Light"/>
              </a:rPr>
              <a:t>Charles</a:t>
            </a:r>
            <a:r>
              <a:rPr lang="he-IL" altLang="he-IL" sz="2000" dirty="0">
                <a:latin typeface="Helvetica Neue Light"/>
              </a:rPr>
              <a:t> </a:t>
            </a:r>
            <a:r>
              <a:rPr lang="he-IL" altLang="he-IL" sz="2000" dirty="0" err="1">
                <a:latin typeface="Helvetica Neue Light"/>
              </a:rPr>
              <a:t>Bennafield</a:t>
            </a:r>
            <a:r>
              <a:rPr lang="he-IL" altLang="he-IL" sz="2000" dirty="0">
                <a:latin typeface="Helvetica Neue Light"/>
              </a:rPr>
              <a:t> 2012</a:t>
            </a:r>
            <a:endParaRPr lang="he-IL" altLang="he-IL" sz="2000" dirty="0">
              <a:latin typeface="Arial" panose="020B0604020202020204" pitchFamily="34" charset="0"/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7"/>
          <a:stretch/>
        </p:blipFill>
        <p:spPr>
          <a:xfrm>
            <a:off x="5183199" y="3057105"/>
            <a:ext cx="7008801" cy="4054810"/>
          </a:xfrm>
          <a:prstGeom prst="rect">
            <a:avLst/>
          </a:prstGeom>
        </p:spPr>
      </p:pic>
      <p:sp>
        <p:nvSpPr>
          <p:cNvPr id="5" name="כותרת 1"/>
          <p:cNvSpPr txBox="1">
            <a:spLocks/>
          </p:cNvSpPr>
          <p:nvPr/>
        </p:nvSpPr>
        <p:spPr>
          <a:xfrm>
            <a:off x="6907696" y="163669"/>
            <a:ext cx="3827364" cy="1158548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he-IL" sz="4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rtl="0">
              <a:lnSpc>
                <a:spcPct val="150000"/>
              </a:lnSpc>
            </a:pPr>
            <a:r>
              <a:rPr lang="en-US" sz="2000" dirty="0"/>
              <a:t>Civil act starts with meaningful conversation that enables diversity appear its strength.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See you in Haifa march 2017  </a:t>
            </a:r>
          </a:p>
        </p:txBody>
      </p:sp>
      <p:sp>
        <p:nvSpPr>
          <p:cNvPr id="6" name="אליפסה 5">
            <a:hlinkClick r:id="rId3"/>
          </p:cNvPr>
          <p:cNvSpPr/>
          <p:nvPr/>
        </p:nvSpPr>
        <p:spPr>
          <a:xfrm>
            <a:off x="7722703" y="2276061"/>
            <a:ext cx="1759227" cy="8650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Press for our clip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83610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דיאגרמה 10"/>
          <p:cNvGraphicFramePr/>
          <p:nvPr>
            <p:extLst>
              <p:ext uri="{D42A27DB-BD31-4B8C-83A1-F6EECF244321}">
                <p14:modId xmlns:p14="http://schemas.microsoft.com/office/powerpoint/2010/main" val="482421726"/>
              </p:ext>
            </p:extLst>
          </p:nvPr>
        </p:nvGraphicFramePr>
        <p:xfrm>
          <a:off x="2653747" y="1401417"/>
          <a:ext cx="6636027" cy="5221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001509" y="161331"/>
            <a:ext cx="3940502" cy="113877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GB" sz="3200" b="1" dirty="0"/>
              <a:t>Social sustainability</a:t>
            </a:r>
          </a:p>
          <a:p>
            <a:pPr algn="ctr"/>
            <a:r>
              <a:rPr lang="en-GB" sz="3600" b="1" dirty="0"/>
              <a:t> </a:t>
            </a:r>
            <a:r>
              <a:rPr lang="en-GB" sz="2800" dirty="0"/>
              <a:t>theoretical core values </a:t>
            </a:r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373358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581965" y="891513"/>
            <a:ext cx="4639651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dirty="0"/>
              <a:t>Theoretical framework :</a:t>
            </a:r>
          </a:p>
          <a:p>
            <a:endParaRPr lang="en-GB" sz="2400" dirty="0"/>
          </a:p>
          <a:p>
            <a:r>
              <a:rPr lang="en-GB" sz="2400" dirty="0"/>
              <a:t>Complexity theory</a:t>
            </a:r>
          </a:p>
          <a:p>
            <a:endParaRPr lang="en-GB" sz="2400" dirty="0"/>
          </a:p>
          <a:p>
            <a:r>
              <a:rPr lang="en-GB" sz="2400" dirty="0">
                <a:hlinkClick r:id="rId2"/>
              </a:rPr>
              <a:t>Theory U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Art of hosting 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Participatory place making</a:t>
            </a:r>
          </a:p>
          <a:p>
            <a:endParaRPr lang="en-GB" sz="2400" dirty="0"/>
          </a:p>
          <a:p>
            <a:r>
              <a:rPr lang="en-GB" sz="2400" dirty="0"/>
              <a:t>Local Short term action inspire long term change  </a:t>
            </a:r>
          </a:p>
          <a:p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673007" y="178904"/>
            <a:ext cx="3071192" cy="1244062"/>
          </a:xfrm>
        </p:spPr>
        <p:txBody>
          <a:bodyPr>
            <a:normAutofit/>
          </a:bodyPr>
          <a:lstStyle/>
          <a:p>
            <a:pPr algn="l" rtl="0"/>
            <a:r>
              <a:rPr lang="en-GB" sz="2000" dirty="0"/>
              <a:t>Tbilisi consortium :</a:t>
            </a:r>
            <a:br>
              <a:rPr lang="en-GB" sz="2000" dirty="0"/>
            </a:br>
            <a:r>
              <a:rPr lang="en-GB" sz="2000" dirty="0"/>
              <a:t>Methodological process</a:t>
            </a:r>
            <a:br>
              <a:rPr lang="en-GB" sz="2000" dirty="0"/>
            </a:br>
            <a:r>
              <a:rPr lang="en-GB" sz="2000" dirty="0"/>
              <a:t>learning by doing </a:t>
            </a:r>
            <a:endParaRPr lang="he-IL" sz="2000" dirty="0"/>
          </a:p>
        </p:txBody>
      </p:sp>
      <p:graphicFrame>
        <p:nvGraphicFramePr>
          <p:cNvPr id="25" name="דיאגרמה 24"/>
          <p:cNvGraphicFramePr/>
          <p:nvPr>
            <p:extLst>
              <p:ext uri="{D42A27DB-BD31-4B8C-83A1-F6EECF244321}">
                <p14:modId xmlns:p14="http://schemas.microsoft.com/office/powerpoint/2010/main" val="2874191469"/>
              </p:ext>
            </p:extLst>
          </p:nvPr>
        </p:nvGraphicFramePr>
        <p:xfrm>
          <a:off x="7673007" y="1607777"/>
          <a:ext cx="2564297" cy="5061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13388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8904" y="0"/>
            <a:ext cx="6572970" cy="4303644"/>
          </a:xfrm>
          <a:prstGeom prst="rect">
            <a:avLst/>
          </a:prstGeom>
        </p:spPr>
      </p:pic>
      <p:sp>
        <p:nvSpPr>
          <p:cNvPr id="9" name="כותרת 1"/>
          <p:cNvSpPr txBox="1">
            <a:spLocks/>
          </p:cNvSpPr>
          <p:nvPr/>
        </p:nvSpPr>
        <p:spPr>
          <a:xfrm>
            <a:off x="7633200" y="189155"/>
            <a:ext cx="3558207" cy="2110416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he-IL" sz="4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rtl="0"/>
            <a:r>
              <a:rPr lang="en-US" sz="2000" dirty="0"/>
              <a:t>Day 1 My story </a:t>
            </a:r>
          </a:p>
          <a:p>
            <a:pPr algn="l" rtl="0"/>
            <a:r>
              <a:rPr lang="en-US" sz="2000" dirty="0"/>
              <a:t>Meeting each other and the wide point of view of social sustainability and why is local and individual story is important in times of globalized commercialism </a:t>
            </a:r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3356" y="2299571"/>
            <a:ext cx="6238667" cy="455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08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281604" y="-1281604"/>
            <a:ext cx="4294796" cy="6858004"/>
          </a:xfrm>
          <a:prstGeom prst="rect">
            <a:avLst/>
          </a:prstGeom>
        </p:spPr>
      </p:pic>
      <p:sp>
        <p:nvSpPr>
          <p:cNvPr id="4" name="כותרת 1"/>
          <p:cNvSpPr txBox="1">
            <a:spLocks/>
          </p:cNvSpPr>
          <p:nvPr/>
        </p:nvSpPr>
        <p:spPr>
          <a:xfrm>
            <a:off x="7971184" y="438971"/>
            <a:ext cx="2822712" cy="1954709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he-IL" sz="4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rtl="0"/>
            <a:r>
              <a:rPr lang="en-US" sz="2000" dirty="0"/>
              <a:t>Day 2 core values for the process, practicing deferent levels of listening and storming for local challenges.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8369" y="2832652"/>
            <a:ext cx="6445211" cy="402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63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383" y="2782956"/>
            <a:ext cx="6251617" cy="4075044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940383" cy="3300844"/>
          </a:xfrm>
          <a:prstGeom prst="rect">
            <a:avLst/>
          </a:prstGeom>
        </p:spPr>
      </p:pic>
      <p:sp>
        <p:nvSpPr>
          <p:cNvPr id="4" name="כותרת 1"/>
          <p:cNvSpPr txBox="1">
            <a:spLocks/>
          </p:cNvSpPr>
          <p:nvPr/>
        </p:nvSpPr>
        <p:spPr>
          <a:xfrm>
            <a:off x="7851915" y="673068"/>
            <a:ext cx="2822712" cy="1954709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he-IL" sz="4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rtl="0"/>
            <a:r>
              <a:rPr lang="en-US" sz="2000" dirty="0"/>
              <a:t>Day 2 story telling of personal challenges we succeeded to inspirational change made by roll model</a:t>
            </a:r>
          </a:p>
        </p:txBody>
      </p:sp>
    </p:spTree>
    <p:extLst>
      <p:ext uri="{BB962C8B-B14F-4D97-AF65-F5344CB8AC3E}">
        <p14:creationId xmlns:p14="http://schemas.microsoft.com/office/powerpoint/2010/main" val="2022478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7277073" cy="4860235"/>
          </a:xfrm>
          <a:prstGeom prst="rect">
            <a:avLst/>
          </a:prstGeom>
        </p:spPr>
      </p:pic>
      <p:sp>
        <p:nvSpPr>
          <p:cNvPr id="4" name="כותרת 1"/>
          <p:cNvSpPr txBox="1">
            <a:spLocks/>
          </p:cNvSpPr>
          <p:nvPr/>
        </p:nvSpPr>
        <p:spPr>
          <a:xfrm>
            <a:off x="8478080" y="302504"/>
            <a:ext cx="3041372" cy="1954709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he-IL" sz="4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rtl="0"/>
            <a:r>
              <a:rPr lang="en-US" sz="2000" dirty="0"/>
              <a:t>Day 3 moving to meaningful conversation in </a:t>
            </a:r>
            <a:r>
              <a:rPr lang="en-US" sz="2000" dirty="0">
                <a:hlinkClick r:id="rId4"/>
              </a:rPr>
              <a:t>world café </a:t>
            </a:r>
            <a:r>
              <a:rPr lang="en-US" sz="2000" dirty="0"/>
              <a:t>– from our super powers to our local dreams for change.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5" r="-1"/>
          <a:stretch/>
        </p:blipFill>
        <p:spPr>
          <a:xfrm>
            <a:off x="7192618" y="2257213"/>
            <a:ext cx="4999382" cy="496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8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81600" cy="3886200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1600" y="1890584"/>
            <a:ext cx="7010400" cy="4967416"/>
          </a:xfrm>
          <a:prstGeom prst="rect">
            <a:avLst/>
          </a:prstGeom>
        </p:spPr>
      </p:pic>
      <p:sp>
        <p:nvSpPr>
          <p:cNvPr id="4" name="כותרת 1"/>
          <p:cNvSpPr txBox="1">
            <a:spLocks/>
          </p:cNvSpPr>
          <p:nvPr/>
        </p:nvSpPr>
        <p:spPr>
          <a:xfrm>
            <a:off x="7464288" y="372079"/>
            <a:ext cx="2822712" cy="115854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he-IL" sz="4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rtl="0"/>
            <a:r>
              <a:rPr lang="en-US" sz="2000" dirty="0"/>
              <a:t>Day 3 harvesting the collective knowledge into bottom up ideas for projects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197" y="1801742"/>
            <a:ext cx="2677768" cy="357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54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56244" cy="4542183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625548" y="3123597"/>
            <a:ext cx="6566452" cy="3734403"/>
          </a:xfrm>
          <a:prstGeom prst="rect">
            <a:avLst/>
          </a:prstGeom>
        </p:spPr>
      </p:pic>
      <p:sp>
        <p:nvSpPr>
          <p:cNvPr id="5" name="כותרת 1"/>
          <p:cNvSpPr txBox="1">
            <a:spLocks/>
          </p:cNvSpPr>
          <p:nvPr/>
        </p:nvSpPr>
        <p:spPr>
          <a:xfrm>
            <a:off x="7700593" y="587837"/>
            <a:ext cx="2822712" cy="115854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he-IL" sz="4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 rtl="0"/>
            <a:r>
              <a:rPr lang="en-US" sz="2000" dirty="0"/>
              <a:t>Day 4 presenting first ideas projects in front of consortium members </a:t>
            </a: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0349" y="3840787"/>
            <a:ext cx="4395199" cy="301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85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Light">
  <a:themeElements>
    <a:clrScheme name="Process01_16x9">
      <a:dk1>
        <a:sysClr val="windowText" lastClr="000000"/>
      </a:dk1>
      <a:lt1>
        <a:sysClr val="window" lastClr="FFFFFF"/>
      </a:lt1>
      <a:dk2>
        <a:srgbClr val="444444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Process01_16x9">
      <a:dk1>
        <a:sysClr val="windowText" lastClr="000000"/>
      </a:dk1>
      <a:lt1>
        <a:sysClr val="window" lastClr="FFFFFF"/>
      </a:lt1>
      <a:dk2>
        <a:srgbClr val="444444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Process01_16x9">
      <a:dk1>
        <a:sysClr val="windowText" lastClr="000000"/>
      </a:dk1>
      <a:lt1>
        <a:sysClr val="window" lastClr="FFFFFF"/>
      </a:lt1>
      <a:dk2>
        <a:srgbClr val="444444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8CEC6-B3DD-4F85-873A-A3E5AB5E01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SmartArt של תהליך הדגשת תמונה בסדר עולה (רב-צבעי או אפור), מסך רחב</Template>
  <TotalTime>0</TotalTime>
  <Words>257</Words>
  <Application>Microsoft Office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Candara</vt:lpstr>
      <vt:lpstr>Helvetica Neue Light</vt:lpstr>
      <vt:lpstr>Lucida Sans Unicode</vt:lpstr>
      <vt:lpstr>Tahoma</vt:lpstr>
      <vt:lpstr>Wingdings 2</vt:lpstr>
      <vt:lpstr>OfficeLight</vt:lpstr>
      <vt:lpstr>PowerPoint Presentation</vt:lpstr>
      <vt:lpstr>PowerPoint Presentation</vt:lpstr>
      <vt:lpstr>Tbilisi consortium : Methodological process learning by doing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2016-08-25T16:25:47Z</dcterms:created>
  <dcterms:modified xsi:type="dcterms:W3CDTF">2017-01-01T09:47:54Z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TC028889169991</vt:lpwstr>
  </property>
</Properties>
</file>