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58" r:id="rId7"/>
    <p:sldId id="260" r:id="rId8"/>
    <p:sldId id="261" r:id="rId9"/>
    <p:sldId id="259" r:id="rId10"/>
    <p:sldId id="271" r:id="rId11"/>
    <p:sldId id="268" r:id="rId12"/>
    <p:sldId id="262" r:id="rId13"/>
    <p:sldId id="263" r:id="rId14"/>
    <p:sldId id="264" r:id="rId15"/>
    <p:sldId id="272" r:id="rId16"/>
    <p:sldId id="269" r:id="rId17"/>
    <p:sldId id="265" r:id="rId18"/>
    <p:sldId id="266" r:id="rId19"/>
    <p:sldId id="267" r:id="rId20"/>
    <p:sldId id="273" r:id="rId21"/>
    <p:sldId id="270" r:id="rId2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42" autoAdjust="0"/>
    <p:restoredTop sz="94727" autoAdjust="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16823-5AD0-48CB-8193-78ACCF1BE36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FF7F4EE6-6827-4F6F-988B-56E988785E26}">
      <dgm:prSet phldrT="[טקסט]" custT="1"/>
      <dgm:spPr/>
      <dgm:t>
        <a:bodyPr/>
        <a:lstStyle/>
        <a:p>
          <a:pPr rtl="0"/>
          <a:r>
            <a:rPr lang="en-US" sz="2000" dirty="0"/>
            <a:t>Joining national  league-</a:t>
          </a:r>
          <a:r>
            <a:rPr lang="he-IL" sz="2000" dirty="0"/>
            <a:t>  </a:t>
          </a:r>
          <a:r>
            <a:rPr lang="en-US" sz="2000" dirty="0">
              <a:solidFill>
                <a:srgbClr val="C00000"/>
              </a:solidFill>
            </a:rPr>
            <a:t>November 2017</a:t>
          </a:r>
          <a:r>
            <a:rPr lang="he-IL" sz="2000" dirty="0"/>
            <a:t> </a:t>
          </a:r>
        </a:p>
      </dgm:t>
    </dgm:pt>
    <dgm:pt modelId="{7D8E8F99-D3F2-4D03-8385-497660A457A1}" type="parTrans" cxnId="{5F7FA6EC-BAEB-471E-ACA4-1D3593522E81}">
      <dgm:prSet/>
      <dgm:spPr/>
      <dgm:t>
        <a:bodyPr/>
        <a:lstStyle/>
        <a:p>
          <a:pPr rtl="1"/>
          <a:endParaRPr lang="he-IL"/>
        </a:p>
      </dgm:t>
    </dgm:pt>
    <dgm:pt modelId="{982B78ED-ED70-48BA-9FBE-FE8B72EEB4E2}" type="sibTrans" cxnId="{5F7FA6EC-BAEB-471E-ACA4-1D3593522E81}">
      <dgm:prSet/>
      <dgm:spPr/>
      <dgm:t>
        <a:bodyPr/>
        <a:lstStyle/>
        <a:p>
          <a:pPr rtl="1"/>
          <a:endParaRPr lang="he-IL"/>
        </a:p>
      </dgm:t>
    </dgm:pt>
    <dgm:pt modelId="{4BB618F9-4FFE-4125-94DA-4460816A9C65}">
      <dgm:prSet phldrT="[טקסט]" custT="1"/>
      <dgm:spPr/>
      <dgm:t>
        <a:bodyPr/>
        <a:lstStyle/>
        <a:p>
          <a:pPr rtl="1"/>
          <a:r>
            <a:rPr lang="en-US" sz="2000" dirty="0"/>
            <a:t>Reaching amount of participants-</a:t>
          </a:r>
          <a:r>
            <a:rPr lang="en-US" sz="2000" dirty="0">
              <a:solidFill>
                <a:srgbClr val="C00000"/>
              </a:solidFill>
            </a:rPr>
            <a:t>February 2018</a:t>
          </a:r>
          <a:endParaRPr lang="he-IL" sz="2000" dirty="0">
            <a:solidFill>
              <a:srgbClr val="C00000"/>
            </a:solidFill>
          </a:endParaRPr>
        </a:p>
      </dgm:t>
    </dgm:pt>
    <dgm:pt modelId="{DC808844-81C0-424D-A37E-357629BB071B}" type="parTrans" cxnId="{6BC15AA3-E1C1-4177-BD9B-459DD4A273C1}">
      <dgm:prSet/>
      <dgm:spPr/>
      <dgm:t>
        <a:bodyPr/>
        <a:lstStyle/>
        <a:p>
          <a:pPr rtl="1"/>
          <a:endParaRPr lang="he-IL"/>
        </a:p>
      </dgm:t>
    </dgm:pt>
    <dgm:pt modelId="{05C3F00C-6BF7-4A34-8064-48A9ECE0A1CB}" type="sibTrans" cxnId="{6BC15AA3-E1C1-4177-BD9B-459DD4A273C1}">
      <dgm:prSet/>
      <dgm:spPr/>
      <dgm:t>
        <a:bodyPr/>
        <a:lstStyle/>
        <a:p>
          <a:pPr rtl="1"/>
          <a:endParaRPr lang="he-IL"/>
        </a:p>
      </dgm:t>
    </dgm:pt>
    <dgm:pt modelId="{4626A470-7585-44A0-BEBB-60327295947C}">
      <dgm:prSet phldrT="[טקסט]" custT="1"/>
      <dgm:spPr/>
      <dgm:t>
        <a:bodyPr/>
        <a:lstStyle/>
        <a:p>
          <a:pPr rtl="1"/>
          <a:r>
            <a:rPr lang="en-US" sz="2000" dirty="0"/>
            <a:t>Social event for community-</a:t>
          </a:r>
          <a:r>
            <a:rPr lang="en-US" sz="2000" dirty="0">
              <a:solidFill>
                <a:srgbClr val="C00000"/>
              </a:solidFill>
            </a:rPr>
            <a:t>April 2018</a:t>
          </a:r>
          <a:endParaRPr lang="he-IL" sz="2000" dirty="0">
            <a:solidFill>
              <a:srgbClr val="C00000"/>
            </a:solidFill>
          </a:endParaRPr>
        </a:p>
      </dgm:t>
    </dgm:pt>
    <dgm:pt modelId="{3DA68F2A-977C-4162-97EC-A1318EF5BBE1}" type="parTrans" cxnId="{41DE5ED1-4502-4737-B562-A899227B9296}">
      <dgm:prSet/>
      <dgm:spPr/>
      <dgm:t>
        <a:bodyPr/>
        <a:lstStyle/>
        <a:p>
          <a:pPr rtl="1"/>
          <a:endParaRPr lang="he-IL"/>
        </a:p>
      </dgm:t>
    </dgm:pt>
    <dgm:pt modelId="{D654A4E7-F3C0-4667-8315-98258C5F4F89}" type="sibTrans" cxnId="{41DE5ED1-4502-4737-B562-A899227B9296}">
      <dgm:prSet/>
      <dgm:spPr/>
      <dgm:t>
        <a:bodyPr/>
        <a:lstStyle/>
        <a:p>
          <a:pPr rtl="1"/>
          <a:endParaRPr lang="he-IL"/>
        </a:p>
      </dgm:t>
    </dgm:pt>
    <dgm:pt modelId="{2F838324-5DB7-47A3-AA59-2EB7D5DF6382}">
      <dgm:prSet custT="1"/>
      <dgm:spPr/>
      <dgm:t>
        <a:bodyPr/>
        <a:lstStyle/>
        <a:p>
          <a:pPr rtl="0"/>
          <a:r>
            <a:rPr lang="en-US" sz="2000" dirty="0"/>
            <a:t>Budget forming- </a:t>
          </a:r>
          <a:r>
            <a:rPr lang="en-US" sz="2000" dirty="0">
              <a:solidFill>
                <a:srgbClr val="C00000"/>
              </a:solidFill>
            </a:rPr>
            <a:t>December 2017</a:t>
          </a:r>
          <a:endParaRPr lang="he-IL" sz="2000" dirty="0">
            <a:solidFill>
              <a:srgbClr val="C00000"/>
            </a:solidFill>
          </a:endParaRPr>
        </a:p>
      </dgm:t>
    </dgm:pt>
    <dgm:pt modelId="{B9E89669-6008-40A1-A644-FDE32B778291}" type="parTrans" cxnId="{98E5F5E0-1F12-470B-9E75-73F6036F001B}">
      <dgm:prSet/>
      <dgm:spPr/>
      <dgm:t>
        <a:bodyPr/>
        <a:lstStyle/>
        <a:p>
          <a:pPr rtl="1"/>
          <a:endParaRPr lang="he-IL"/>
        </a:p>
      </dgm:t>
    </dgm:pt>
    <dgm:pt modelId="{1EE736BE-A56B-4F80-BE2D-3725C15C46F9}" type="sibTrans" cxnId="{98E5F5E0-1F12-470B-9E75-73F6036F001B}">
      <dgm:prSet/>
      <dgm:spPr/>
      <dgm:t>
        <a:bodyPr/>
        <a:lstStyle/>
        <a:p>
          <a:pPr rtl="1"/>
          <a:endParaRPr lang="he-IL"/>
        </a:p>
      </dgm:t>
    </dgm:pt>
    <dgm:pt modelId="{E6EB3050-8684-4008-9FBE-81A1649EE0EF}" type="pres">
      <dgm:prSet presAssocID="{C6B16823-5AD0-48CB-8193-78ACCF1BE36E}" presName="Name0" presStyleCnt="0">
        <dgm:presLayoutVars>
          <dgm:dir/>
          <dgm:resizeHandles val="exact"/>
        </dgm:presLayoutVars>
      </dgm:prSet>
      <dgm:spPr/>
    </dgm:pt>
    <dgm:pt modelId="{942566C1-D803-4223-9880-5E0CE5F6CB31}" type="pres">
      <dgm:prSet presAssocID="{C6B16823-5AD0-48CB-8193-78ACCF1BE36E}" presName="arrow" presStyleLbl="bgShp" presStyleIdx="0" presStyleCnt="1" custScaleY="44296" custLinFactNeighborY="1590"/>
      <dgm:spPr>
        <a:ln>
          <a:solidFill>
            <a:srgbClr val="0070C0"/>
          </a:solidFill>
        </a:ln>
      </dgm:spPr>
    </dgm:pt>
    <dgm:pt modelId="{A92961EE-546E-411B-ADDC-9B5085AE4070}" type="pres">
      <dgm:prSet presAssocID="{C6B16823-5AD0-48CB-8193-78ACCF1BE36E}" presName="points" presStyleCnt="0"/>
      <dgm:spPr/>
    </dgm:pt>
    <dgm:pt modelId="{9977C945-DA5C-4C84-9E51-0C1E7C543DA5}" type="pres">
      <dgm:prSet presAssocID="{FF7F4EE6-6827-4F6F-988B-56E988785E26}" presName="compositeA" presStyleCnt="0"/>
      <dgm:spPr/>
    </dgm:pt>
    <dgm:pt modelId="{87E32833-BDDF-49A7-9481-AD25F1C48099}" type="pres">
      <dgm:prSet presAssocID="{FF7F4EE6-6827-4F6F-988B-56E988785E26}" presName="textA" presStyleLbl="revTx" presStyleIdx="0" presStyleCnt="4" custScaleX="262458" custLinFactNeighborX="-101" custLinFactNeighborY="13289">
        <dgm:presLayoutVars>
          <dgm:bulletEnabled val="1"/>
        </dgm:presLayoutVars>
      </dgm:prSet>
      <dgm:spPr/>
    </dgm:pt>
    <dgm:pt modelId="{57A5F13D-19A6-49F9-8FDE-FC399C480947}" type="pres">
      <dgm:prSet presAssocID="{FF7F4EE6-6827-4F6F-988B-56E988785E26}" presName="circleA" presStyleLbl="node1" presStyleIdx="0" presStyleCnt="4"/>
      <dgm:spPr/>
    </dgm:pt>
    <dgm:pt modelId="{985D2448-3A6C-45ED-9435-CCAB6E2EF983}" type="pres">
      <dgm:prSet presAssocID="{FF7F4EE6-6827-4F6F-988B-56E988785E26}" presName="spaceA" presStyleCnt="0"/>
      <dgm:spPr/>
    </dgm:pt>
    <dgm:pt modelId="{7D8C6E42-A271-44DC-B487-97E3789A9C0D}" type="pres">
      <dgm:prSet presAssocID="{982B78ED-ED70-48BA-9FBE-FE8B72EEB4E2}" presName="space" presStyleCnt="0"/>
      <dgm:spPr/>
    </dgm:pt>
    <dgm:pt modelId="{0B73A015-6E38-42BB-B9B7-E440083ADA31}" type="pres">
      <dgm:prSet presAssocID="{2F838324-5DB7-47A3-AA59-2EB7D5DF6382}" presName="compositeB" presStyleCnt="0"/>
      <dgm:spPr/>
    </dgm:pt>
    <dgm:pt modelId="{B660F599-5953-423C-AAE6-50B9E9A87D52}" type="pres">
      <dgm:prSet presAssocID="{2F838324-5DB7-47A3-AA59-2EB7D5DF6382}" presName="textB" presStyleLbl="revTx" presStyleIdx="1" presStyleCnt="4" custScaleX="216247">
        <dgm:presLayoutVars>
          <dgm:bulletEnabled val="1"/>
        </dgm:presLayoutVars>
      </dgm:prSet>
      <dgm:spPr/>
    </dgm:pt>
    <dgm:pt modelId="{012DCEBA-9225-428D-A2CD-D4AD7F95C830}" type="pres">
      <dgm:prSet presAssocID="{2F838324-5DB7-47A3-AA59-2EB7D5DF6382}" presName="circleB" presStyleLbl="node1" presStyleIdx="1" presStyleCnt="4"/>
      <dgm:spPr/>
    </dgm:pt>
    <dgm:pt modelId="{018447DA-C3F1-43D4-80D1-2CC7C6C41FF4}" type="pres">
      <dgm:prSet presAssocID="{2F838324-5DB7-47A3-AA59-2EB7D5DF6382}" presName="spaceB" presStyleCnt="0"/>
      <dgm:spPr/>
    </dgm:pt>
    <dgm:pt modelId="{46D3D61C-D1BE-4CEB-ADD5-75071C75AF25}" type="pres">
      <dgm:prSet presAssocID="{1EE736BE-A56B-4F80-BE2D-3725C15C46F9}" presName="space" presStyleCnt="0"/>
      <dgm:spPr/>
    </dgm:pt>
    <dgm:pt modelId="{61151309-4E9F-4DB8-8AC3-D4EEDACBF30F}" type="pres">
      <dgm:prSet presAssocID="{4BB618F9-4FFE-4125-94DA-4460816A9C65}" presName="compositeA" presStyleCnt="0"/>
      <dgm:spPr/>
    </dgm:pt>
    <dgm:pt modelId="{5B9E29C7-0B89-4987-BC7A-EE57290B3F8D}" type="pres">
      <dgm:prSet presAssocID="{4BB618F9-4FFE-4125-94DA-4460816A9C65}" presName="textA" presStyleLbl="revTx" presStyleIdx="2" presStyleCnt="4" custScaleX="248013" custLinFactNeighborX="1031" custLinFactNeighborY="13289">
        <dgm:presLayoutVars>
          <dgm:bulletEnabled val="1"/>
        </dgm:presLayoutVars>
      </dgm:prSet>
      <dgm:spPr/>
    </dgm:pt>
    <dgm:pt modelId="{EB2F503C-9A68-459B-BD49-C9573C6CEC3D}" type="pres">
      <dgm:prSet presAssocID="{4BB618F9-4FFE-4125-94DA-4460816A9C65}" presName="circleA" presStyleLbl="node1" presStyleIdx="2" presStyleCnt="4"/>
      <dgm:spPr/>
    </dgm:pt>
    <dgm:pt modelId="{E0792827-29DF-4CF4-BB6D-417827598A07}" type="pres">
      <dgm:prSet presAssocID="{4BB618F9-4FFE-4125-94DA-4460816A9C65}" presName="spaceA" presStyleCnt="0"/>
      <dgm:spPr/>
    </dgm:pt>
    <dgm:pt modelId="{9E0E3DF0-71B6-422B-BAEC-BF06713FD748}" type="pres">
      <dgm:prSet presAssocID="{05C3F00C-6BF7-4A34-8064-48A9ECE0A1CB}" presName="space" presStyleCnt="0"/>
      <dgm:spPr/>
    </dgm:pt>
    <dgm:pt modelId="{8058974B-B726-4C76-910F-D595BFED5A6A}" type="pres">
      <dgm:prSet presAssocID="{4626A470-7585-44A0-BEBB-60327295947C}" presName="compositeB" presStyleCnt="0"/>
      <dgm:spPr/>
    </dgm:pt>
    <dgm:pt modelId="{B345CDC9-6D1B-4D0C-9083-868CA8E8FDBE}" type="pres">
      <dgm:prSet presAssocID="{4626A470-7585-44A0-BEBB-60327295947C}" presName="textB" presStyleLbl="revTx" presStyleIdx="3" presStyleCnt="4" custScaleX="225004">
        <dgm:presLayoutVars>
          <dgm:bulletEnabled val="1"/>
        </dgm:presLayoutVars>
      </dgm:prSet>
      <dgm:spPr/>
    </dgm:pt>
    <dgm:pt modelId="{F53CBA28-B560-4A4F-89B8-D6FE1935A3CC}" type="pres">
      <dgm:prSet presAssocID="{4626A470-7585-44A0-BEBB-60327295947C}" presName="circleB" presStyleLbl="node1" presStyleIdx="3" presStyleCnt="4"/>
      <dgm:spPr/>
    </dgm:pt>
    <dgm:pt modelId="{80CDD20F-FD89-4310-93A7-4F24DC0BF216}" type="pres">
      <dgm:prSet presAssocID="{4626A470-7585-44A0-BEBB-60327295947C}" presName="spaceB" presStyleCnt="0"/>
      <dgm:spPr/>
    </dgm:pt>
  </dgm:ptLst>
  <dgm:cxnLst>
    <dgm:cxn modelId="{6AB47C22-968E-402E-AA30-BF94257871B5}" type="presOf" srcId="{4626A470-7585-44A0-BEBB-60327295947C}" destId="{B345CDC9-6D1B-4D0C-9083-868CA8E8FDBE}" srcOrd="0" destOrd="0" presId="urn:microsoft.com/office/officeart/2005/8/layout/hProcess11"/>
    <dgm:cxn modelId="{AD16A843-8578-4963-A576-F17C2D7E0C51}" type="presOf" srcId="{2F838324-5DB7-47A3-AA59-2EB7D5DF6382}" destId="{B660F599-5953-423C-AAE6-50B9E9A87D52}" srcOrd="0" destOrd="0" presId="urn:microsoft.com/office/officeart/2005/8/layout/hProcess11"/>
    <dgm:cxn modelId="{6BC15AA3-E1C1-4177-BD9B-459DD4A273C1}" srcId="{C6B16823-5AD0-48CB-8193-78ACCF1BE36E}" destId="{4BB618F9-4FFE-4125-94DA-4460816A9C65}" srcOrd="2" destOrd="0" parTransId="{DC808844-81C0-424D-A37E-357629BB071B}" sibTransId="{05C3F00C-6BF7-4A34-8064-48A9ECE0A1CB}"/>
    <dgm:cxn modelId="{6F14F5A3-3304-426A-AAE3-F509BF7961B4}" type="presOf" srcId="{FF7F4EE6-6827-4F6F-988B-56E988785E26}" destId="{87E32833-BDDF-49A7-9481-AD25F1C48099}" srcOrd="0" destOrd="0" presId="urn:microsoft.com/office/officeart/2005/8/layout/hProcess11"/>
    <dgm:cxn modelId="{41DE5ED1-4502-4737-B562-A899227B9296}" srcId="{C6B16823-5AD0-48CB-8193-78ACCF1BE36E}" destId="{4626A470-7585-44A0-BEBB-60327295947C}" srcOrd="3" destOrd="0" parTransId="{3DA68F2A-977C-4162-97EC-A1318EF5BBE1}" sibTransId="{D654A4E7-F3C0-4667-8315-98258C5F4F89}"/>
    <dgm:cxn modelId="{7FEFC1D5-A275-4A55-B100-27711210C8F1}" type="presOf" srcId="{4BB618F9-4FFE-4125-94DA-4460816A9C65}" destId="{5B9E29C7-0B89-4987-BC7A-EE57290B3F8D}" srcOrd="0" destOrd="0" presId="urn:microsoft.com/office/officeart/2005/8/layout/hProcess11"/>
    <dgm:cxn modelId="{98E5F5E0-1F12-470B-9E75-73F6036F001B}" srcId="{C6B16823-5AD0-48CB-8193-78ACCF1BE36E}" destId="{2F838324-5DB7-47A3-AA59-2EB7D5DF6382}" srcOrd="1" destOrd="0" parTransId="{B9E89669-6008-40A1-A644-FDE32B778291}" sibTransId="{1EE736BE-A56B-4F80-BE2D-3725C15C46F9}"/>
    <dgm:cxn modelId="{5F7FA6EC-BAEB-471E-ACA4-1D3593522E81}" srcId="{C6B16823-5AD0-48CB-8193-78ACCF1BE36E}" destId="{FF7F4EE6-6827-4F6F-988B-56E988785E26}" srcOrd="0" destOrd="0" parTransId="{7D8E8F99-D3F2-4D03-8385-497660A457A1}" sibTransId="{982B78ED-ED70-48BA-9FBE-FE8B72EEB4E2}"/>
    <dgm:cxn modelId="{4075F2FE-8BEA-47C3-8D67-BFE407D7EADD}" type="presOf" srcId="{C6B16823-5AD0-48CB-8193-78ACCF1BE36E}" destId="{E6EB3050-8684-4008-9FBE-81A1649EE0EF}" srcOrd="0" destOrd="0" presId="urn:microsoft.com/office/officeart/2005/8/layout/hProcess11"/>
    <dgm:cxn modelId="{D040FD85-7390-4F96-A7B9-C914A5220899}" type="presParOf" srcId="{E6EB3050-8684-4008-9FBE-81A1649EE0EF}" destId="{942566C1-D803-4223-9880-5E0CE5F6CB31}" srcOrd="0" destOrd="0" presId="urn:microsoft.com/office/officeart/2005/8/layout/hProcess11"/>
    <dgm:cxn modelId="{E52DCB95-686F-481F-B1BC-73F08533B9A1}" type="presParOf" srcId="{E6EB3050-8684-4008-9FBE-81A1649EE0EF}" destId="{A92961EE-546E-411B-ADDC-9B5085AE4070}" srcOrd="1" destOrd="0" presId="urn:microsoft.com/office/officeart/2005/8/layout/hProcess11"/>
    <dgm:cxn modelId="{7AC51A48-314D-4F91-BA45-1249AD71C14F}" type="presParOf" srcId="{A92961EE-546E-411B-ADDC-9B5085AE4070}" destId="{9977C945-DA5C-4C84-9E51-0C1E7C543DA5}" srcOrd="0" destOrd="0" presId="urn:microsoft.com/office/officeart/2005/8/layout/hProcess11"/>
    <dgm:cxn modelId="{AF7B6245-CBBA-4E40-A0DD-FE95864BB4CD}" type="presParOf" srcId="{9977C945-DA5C-4C84-9E51-0C1E7C543DA5}" destId="{87E32833-BDDF-49A7-9481-AD25F1C48099}" srcOrd="0" destOrd="0" presId="urn:microsoft.com/office/officeart/2005/8/layout/hProcess11"/>
    <dgm:cxn modelId="{D7ED5B52-3400-4808-820D-49D77D829FF5}" type="presParOf" srcId="{9977C945-DA5C-4C84-9E51-0C1E7C543DA5}" destId="{57A5F13D-19A6-49F9-8FDE-FC399C480947}" srcOrd="1" destOrd="0" presId="urn:microsoft.com/office/officeart/2005/8/layout/hProcess11"/>
    <dgm:cxn modelId="{0850ACA1-9B1A-452A-AE7F-558A473A7D83}" type="presParOf" srcId="{9977C945-DA5C-4C84-9E51-0C1E7C543DA5}" destId="{985D2448-3A6C-45ED-9435-CCAB6E2EF983}" srcOrd="2" destOrd="0" presId="urn:microsoft.com/office/officeart/2005/8/layout/hProcess11"/>
    <dgm:cxn modelId="{4036CCD5-9457-496B-BB3C-B7588828FA4C}" type="presParOf" srcId="{A92961EE-546E-411B-ADDC-9B5085AE4070}" destId="{7D8C6E42-A271-44DC-B487-97E3789A9C0D}" srcOrd="1" destOrd="0" presId="urn:microsoft.com/office/officeart/2005/8/layout/hProcess11"/>
    <dgm:cxn modelId="{38613C1B-7CC2-4395-9D28-3BED869BB71B}" type="presParOf" srcId="{A92961EE-546E-411B-ADDC-9B5085AE4070}" destId="{0B73A015-6E38-42BB-B9B7-E440083ADA31}" srcOrd="2" destOrd="0" presId="urn:microsoft.com/office/officeart/2005/8/layout/hProcess11"/>
    <dgm:cxn modelId="{0A04DD41-4120-4188-AD76-B6EB547EEE69}" type="presParOf" srcId="{0B73A015-6E38-42BB-B9B7-E440083ADA31}" destId="{B660F599-5953-423C-AAE6-50B9E9A87D52}" srcOrd="0" destOrd="0" presId="urn:microsoft.com/office/officeart/2005/8/layout/hProcess11"/>
    <dgm:cxn modelId="{154B68B7-A0E7-41B9-9C72-8D54B57555F7}" type="presParOf" srcId="{0B73A015-6E38-42BB-B9B7-E440083ADA31}" destId="{012DCEBA-9225-428D-A2CD-D4AD7F95C830}" srcOrd="1" destOrd="0" presId="urn:microsoft.com/office/officeart/2005/8/layout/hProcess11"/>
    <dgm:cxn modelId="{A1619D8B-DEEB-4DD7-9B8D-A97045BE4F01}" type="presParOf" srcId="{0B73A015-6E38-42BB-B9B7-E440083ADA31}" destId="{018447DA-C3F1-43D4-80D1-2CC7C6C41FF4}" srcOrd="2" destOrd="0" presId="urn:microsoft.com/office/officeart/2005/8/layout/hProcess11"/>
    <dgm:cxn modelId="{50BC7A9F-0252-41A0-AB91-1D52D9D38805}" type="presParOf" srcId="{A92961EE-546E-411B-ADDC-9B5085AE4070}" destId="{46D3D61C-D1BE-4CEB-ADD5-75071C75AF25}" srcOrd="3" destOrd="0" presId="urn:microsoft.com/office/officeart/2005/8/layout/hProcess11"/>
    <dgm:cxn modelId="{02387130-3935-46F7-A89C-7945607CCA72}" type="presParOf" srcId="{A92961EE-546E-411B-ADDC-9B5085AE4070}" destId="{61151309-4E9F-4DB8-8AC3-D4EEDACBF30F}" srcOrd="4" destOrd="0" presId="urn:microsoft.com/office/officeart/2005/8/layout/hProcess11"/>
    <dgm:cxn modelId="{E269AEE8-8A43-4A26-8EBB-3FC206F45F80}" type="presParOf" srcId="{61151309-4E9F-4DB8-8AC3-D4EEDACBF30F}" destId="{5B9E29C7-0B89-4987-BC7A-EE57290B3F8D}" srcOrd="0" destOrd="0" presId="urn:microsoft.com/office/officeart/2005/8/layout/hProcess11"/>
    <dgm:cxn modelId="{D7A1AEC5-C439-4393-81FB-AC66D4B5E7DF}" type="presParOf" srcId="{61151309-4E9F-4DB8-8AC3-D4EEDACBF30F}" destId="{EB2F503C-9A68-459B-BD49-C9573C6CEC3D}" srcOrd="1" destOrd="0" presId="urn:microsoft.com/office/officeart/2005/8/layout/hProcess11"/>
    <dgm:cxn modelId="{91CDD2BE-A082-447E-8710-718A58667CC2}" type="presParOf" srcId="{61151309-4E9F-4DB8-8AC3-D4EEDACBF30F}" destId="{E0792827-29DF-4CF4-BB6D-417827598A07}" srcOrd="2" destOrd="0" presId="urn:microsoft.com/office/officeart/2005/8/layout/hProcess11"/>
    <dgm:cxn modelId="{50E3D452-E602-4E97-8311-D08E5E3B8727}" type="presParOf" srcId="{A92961EE-546E-411B-ADDC-9B5085AE4070}" destId="{9E0E3DF0-71B6-422B-BAEC-BF06713FD748}" srcOrd="5" destOrd="0" presId="urn:microsoft.com/office/officeart/2005/8/layout/hProcess11"/>
    <dgm:cxn modelId="{8571D3D1-F90A-48A3-A432-4540055867A3}" type="presParOf" srcId="{A92961EE-546E-411B-ADDC-9B5085AE4070}" destId="{8058974B-B726-4C76-910F-D595BFED5A6A}" srcOrd="6" destOrd="0" presId="urn:microsoft.com/office/officeart/2005/8/layout/hProcess11"/>
    <dgm:cxn modelId="{8B50C1F3-3A3F-4A86-965B-5CA25A6BC5C5}" type="presParOf" srcId="{8058974B-B726-4C76-910F-D595BFED5A6A}" destId="{B345CDC9-6D1B-4D0C-9083-868CA8E8FDBE}" srcOrd="0" destOrd="0" presId="urn:microsoft.com/office/officeart/2005/8/layout/hProcess11"/>
    <dgm:cxn modelId="{50BB8A9A-9E9E-4353-BD32-16F8D60A3139}" type="presParOf" srcId="{8058974B-B726-4C76-910F-D595BFED5A6A}" destId="{F53CBA28-B560-4A4F-89B8-D6FE1935A3CC}" srcOrd="1" destOrd="0" presId="urn:microsoft.com/office/officeart/2005/8/layout/hProcess11"/>
    <dgm:cxn modelId="{AC76767A-BE08-4B99-82AA-05240037FABE}" type="presParOf" srcId="{8058974B-B726-4C76-910F-D595BFED5A6A}" destId="{80CDD20F-FD89-4310-93A7-4F24DC0BF21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B16823-5AD0-48CB-8193-78ACCF1BE36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FF7F4EE6-6827-4F6F-988B-56E988785E26}">
      <dgm:prSet phldrT="[טקסט]" custT="1"/>
      <dgm:spPr/>
      <dgm:t>
        <a:bodyPr/>
        <a:lstStyle/>
        <a:p>
          <a:pPr rtl="1"/>
          <a:r>
            <a:rPr lang="en-US" sz="2000" dirty="0"/>
            <a:t>Start recruiting students</a:t>
          </a:r>
          <a:r>
            <a:rPr lang="he-IL" sz="2000" dirty="0"/>
            <a:t>– </a:t>
          </a:r>
          <a:r>
            <a:rPr lang="en-US" sz="2000" dirty="0">
              <a:solidFill>
                <a:srgbClr val="C00000"/>
              </a:solidFill>
            </a:rPr>
            <a:t>November 2017</a:t>
          </a:r>
          <a:endParaRPr lang="he-IL" sz="2000" dirty="0"/>
        </a:p>
      </dgm:t>
    </dgm:pt>
    <dgm:pt modelId="{7D8E8F99-D3F2-4D03-8385-497660A457A1}" type="parTrans" cxnId="{5F7FA6EC-BAEB-471E-ACA4-1D3593522E81}">
      <dgm:prSet/>
      <dgm:spPr/>
      <dgm:t>
        <a:bodyPr/>
        <a:lstStyle/>
        <a:p>
          <a:pPr rtl="1"/>
          <a:endParaRPr lang="he-IL"/>
        </a:p>
      </dgm:t>
    </dgm:pt>
    <dgm:pt modelId="{982B78ED-ED70-48BA-9FBE-FE8B72EEB4E2}" type="sibTrans" cxnId="{5F7FA6EC-BAEB-471E-ACA4-1D3593522E81}">
      <dgm:prSet/>
      <dgm:spPr/>
      <dgm:t>
        <a:bodyPr/>
        <a:lstStyle/>
        <a:p>
          <a:pPr rtl="1"/>
          <a:endParaRPr lang="he-IL"/>
        </a:p>
      </dgm:t>
    </dgm:pt>
    <dgm:pt modelId="{4BB618F9-4FFE-4125-94DA-4460816A9C65}">
      <dgm:prSet phldrT="[טקסט]" custT="1"/>
      <dgm:spPr/>
      <dgm:t>
        <a:bodyPr/>
        <a:lstStyle/>
        <a:p>
          <a:pPr rtl="1"/>
          <a:r>
            <a:rPr lang="en-US" sz="2000" dirty="0"/>
            <a:t>Achieving the desired amount of volunteers </a:t>
          </a:r>
          <a:r>
            <a:rPr lang="en-US" sz="2000" dirty="0">
              <a:solidFill>
                <a:srgbClr val="C00000"/>
              </a:solidFill>
            </a:rPr>
            <a:t>January 2018</a:t>
          </a:r>
          <a:endParaRPr lang="he-IL" sz="2000" dirty="0">
            <a:solidFill>
              <a:srgbClr val="C00000"/>
            </a:solidFill>
          </a:endParaRPr>
        </a:p>
      </dgm:t>
    </dgm:pt>
    <dgm:pt modelId="{DC808844-81C0-424D-A37E-357629BB071B}" type="parTrans" cxnId="{6BC15AA3-E1C1-4177-BD9B-459DD4A273C1}">
      <dgm:prSet/>
      <dgm:spPr/>
      <dgm:t>
        <a:bodyPr/>
        <a:lstStyle/>
        <a:p>
          <a:pPr rtl="1"/>
          <a:endParaRPr lang="he-IL"/>
        </a:p>
      </dgm:t>
    </dgm:pt>
    <dgm:pt modelId="{05C3F00C-6BF7-4A34-8064-48A9ECE0A1CB}" type="sibTrans" cxnId="{6BC15AA3-E1C1-4177-BD9B-459DD4A273C1}">
      <dgm:prSet/>
      <dgm:spPr/>
      <dgm:t>
        <a:bodyPr/>
        <a:lstStyle/>
        <a:p>
          <a:pPr rtl="1"/>
          <a:endParaRPr lang="he-IL"/>
        </a:p>
      </dgm:t>
    </dgm:pt>
    <dgm:pt modelId="{4626A470-7585-44A0-BEBB-60327295947C}">
      <dgm:prSet phldrT="[טקסט]" custT="1"/>
      <dgm:spPr/>
      <dgm:t>
        <a:bodyPr/>
        <a:lstStyle/>
        <a:p>
          <a:pPr rtl="1"/>
          <a:r>
            <a:rPr lang="en-US" sz="2000" dirty="0"/>
            <a:t>Forming instructing and support center-</a:t>
          </a:r>
          <a:br>
            <a:rPr lang="en-US" sz="2000" dirty="0"/>
          </a:br>
          <a:r>
            <a:rPr lang="en-US" sz="2000" dirty="0">
              <a:solidFill>
                <a:srgbClr val="C00000"/>
              </a:solidFill>
            </a:rPr>
            <a:t>February 2018</a:t>
          </a:r>
          <a:endParaRPr lang="he-IL" sz="2000" dirty="0">
            <a:solidFill>
              <a:srgbClr val="C00000"/>
            </a:solidFill>
          </a:endParaRPr>
        </a:p>
      </dgm:t>
    </dgm:pt>
    <dgm:pt modelId="{3DA68F2A-977C-4162-97EC-A1318EF5BBE1}" type="parTrans" cxnId="{41DE5ED1-4502-4737-B562-A899227B9296}">
      <dgm:prSet/>
      <dgm:spPr/>
      <dgm:t>
        <a:bodyPr/>
        <a:lstStyle/>
        <a:p>
          <a:pPr rtl="1"/>
          <a:endParaRPr lang="he-IL"/>
        </a:p>
      </dgm:t>
    </dgm:pt>
    <dgm:pt modelId="{D654A4E7-F3C0-4667-8315-98258C5F4F89}" type="sibTrans" cxnId="{41DE5ED1-4502-4737-B562-A899227B9296}">
      <dgm:prSet/>
      <dgm:spPr/>
      <dgm:t>
        <a:bodyPr/>
        <a:lstStyle/>
        <a:p>
          <a:pPr rtl="1"/>
          <a:endParaRPr lang="he-IL"/>
        </a:p>
      </dgm:t>
    </dgm:pt>
    <dgm:pt modelId="{E6EB3050-8684-4008-9FBE-81A1649EE0EF}" type="pres">
      <dgm:prSet presAssocID="{C6B16823-5AD0-48CB-8193-78ACCF1BE36E}" presName="Name0" presStyleCnt="0">
        <dgm:presLayoutVars>
          <dgm:dir/>
          <dgm:resizeHandles val="exact"/>
        </dgm:presLayoutVars>
      </dgm:prSet>
      <dgm:spPr/>
    </dgm:pt>
    <dgm:pt modelId="{942566C1-D803-4223-9880-5E0CE5F6CB31}" type="pres">
      <dgm:prSet presAssocID="{C6B16823-5AD0-48CB-8193-78ACCF1BE36E}" presName="arrow" presStyleLbl="bgShp" presStyleIdx="0" presStyleCnt="1" custScaleY="44296" custLinFactNeighborY="1590"/>
      <dgm:spPr>
        <a:ln>
          <a:solidFill>
            <a:srgbClr val="0070C0"/>
          </a:solidFill>
        </a:ln>
      </dgm:spPr>
    </dgm:pt>
    <dgm:pt modelId="{A92961EE-546E-411B-ADDC-9B5085AE4070}" type="pres">
      <dgm:prSet presAssocID="{C6B16823-5AD0-48CB-8193-78ACCF1BE36E}" presName="points" presStyleCnt="0"/>
      <dgm:spPr/>
    </dgm:pt>
    <dgm:pt modelId="{9977C945-DA5C-4C84-9E51-0C1E7C543DA5}" type="pres">
      <dgm:prSet presAssocID="{FF7F4EE6-6827-4F6F-988B-56E988785E26}" presName="compositeA" presStyleCnt="0"/>
      <dgm:spPr/>
    </dgm:pt>
    <dgm:pt modelId="{87E32833-BDDF-49A7-9481-AD25F1C48099}" type="pres">
      <dgm:prSet presAssocID="{FF7F4EE6-6827-4F6F-988B-56E988785E26}" presName="textA" presStyleLbl="revTx" presStyleIdx="0" presStyleCnt="3" custScaleX="125571" custLinFactNeighborX="-101" custLinFactNeighborY="13289">
        <dgm:presLayoutVars>
          <dgm:bulletEnabled val="1"/>
        </dgm:presLayoutVars>
      </dgm:prSet>
      <dgm:spPr/>
    </dgm:pt>
    <dgm:pt modelId="{57A5F13D-19A6-49F9-8FDE-FC399C480947}" type="pres">
      <dgm:prSet presAssocID="{FF7F4EE6-6827-4F6F-988B-56E988785E26}" presName="circleA" presStyleLbl="node1" presStyleIdx="0" presStyleCnt="3"/>
      <dgm:spPr/>
    </dgm:pt>
    <dgm:pt modelId="{985D2448-3A6C-45ED-9435-CCAB6E2EF983}" type="pres">
      <dgm:prSet presAssocID="{FF7F4EE6-6827-4F6F-988B-56E988785E26}" presName="spaceA" presStyleCnt="0"/>
      <dgm:spPr/>
    </dgm:pt>
    <dgm:pt modelId="{7D8C6E42-A271-44DC-B487-97E3789A9C0D}" type="pres">
      <dgm:prSet presAssocID="{982B78ED-ED70-48BA-9FBE-FE8B72EEB4E2}" presName="space" presStyleCnt="0"/>
      <dgm:spPr/>
    </dgm:pt>
    <dgm:pt modelId="{7E2B4BC1-3844-496A-9B79-8DDF9DD16AD9}" type="pres">
      <dgm:prSet presAssocID="{4BB618F9-4FFE-4125-94DA-4460816A9C65}" presName="compositeB" presStyleCnt="0"/>
      <dgm:spPr/>
    </dgm:pt>
    <dgm:pt modelId="{61FE74E4-91B5-4A8D-9FDE-02D3F4F8DC66}" type="pres">
      <dgm:prSet presAssocID="{4BB618F9-4FFE-4125-94DA-4460816A9C65}" presName="textB" presStyleLbl="revTx" presStyleIdx="1" presStyleCnt="3" custScaleX="115837" custLinFactNeighborX="3168" custLinFactNeighborY="-1705">
        <dgm:presLayoutVars>
          <dgm:bulletEnabled val="1"/>
        </dgm:presLayoutVars>
      </dgm:prSet>
      <dgm:spPr/>
    </dgm:pt>
    <dgm:pt modelId="{408F5B56-85A6-4859-8B14-54ED0DD5E187}" type="pres">
      <dgm:prSet presAssocID="{4BB618F9-4FFE-4125-94DA-4460816A9C65}" presName="circleB" presStyleLbl="node1" presStyleIdx="1" presStyleCnt="3" custLinFactNeighborX="9066" custLinFactNeighborY="6749"/>
      <dgm:spPr/>
    </dgm:pt>
    <dgm:pt modelId="{96BA6085-8D21-444B-967B-561080CAD195}" type="pres">
      <dgm:prSet presAssocID="{4BB618F9-4FFE-4125-94DA-4460816A9C65}" presName="spaceB" presStyleCnt="0"/>
      <dgm:spPr/>
    </dgm:pt>
    <dgm:pt modelId="{9E0E3DF0-71B6-422B-BAEC-BF06713FD748}" type="pres">
      <dgm:prSet presAssocID="{05C3F00C-6BF7-4A34-8064-48A9ECE0A1CB}" presName="space" presStyleCnt="0"/>
      <dgm:spPr/>
    </dgm:pt>
    <dgm:pt modelId="{6E626C6D-0D29-4ADF-89DB-2FDE381D0FF5}" type="pres">
      <dgm:prSet presAssocID="{4626A470-7585-44A0-BEBB-60327295947C}" presName="compositeA" presStyleCnt="0"/>
      <dgm:spPr/>
    </dgm:pt>
    <dgm:pt modelId="{32F86320-E590-49E9-92A1-8A808A97D02C}" type="pres">
      <dgm:prSet presAssocID="{4626A470-7585-44A0-BEBB-60327295947C}" presName="textA" presStyleLbl="revTx" presStyleIdx="2" presStyleCnt="3" custScaleX="123242" custLinFactNeighborX="1089" custLinFactNeighborY="11863">
        <dgm:presLayoutVars>
          <dgm:bulletEnabled val="1"/>
        </dgm:presLayoutVars>
      </dgm:prSet>
      <dgm:spPr/>
    </dgm:pt>
    <dgm:pt modelId="{1F1E6F6B-C50C-4E8D-8B8B-F0F845CC5762}" type="pres">
      <dgm:prSet presAssocID="{4626A470-7585-44A0-BEBB-60327295947C}" presName="circleA" presStyleLbl="node1" presStyleIdx="2" presStyleCnt="3"/>
      <dgm:spPr/>
    </dgm:pt>
    <dgm:pt modelId="{51C1A07A-9141-4930-9547-3691605BA6ED}" type="pres">
      <dgm:prSet presAssocID="{4626A470-7585-44A0-BEBB-60327295947C}" presName="spaceA" presStyleCnt="0"/>
      <dgm:spPr/>
    </dgm:pt>
  </dgm:ptLst>
  <dgm:cxnLst>
    <dgm:cxn modelId="{83EEC83D-83D5-477E-B6FB-8950D9944D60}" type="presOf" srcId="{4BB618F9-4FFE-4125-94DA-4460816A9C65}" destId="{61FE74E4-91B5-4A8D-9FDE-02D3F4F8DC66}" srcOrd="0" destOrd="0" presId="urn:microsoft.com/office/officeart/2005/8/layout/hProcess11"/>
    <dgm:cxn modelId="{FD811F8D-FC01-4AA3-8DF6-CE3878C8FB1E}" type="presOf" srcId="{C6B16823-5AD0-48CB-8193-78ACCF1BE36E}" destId="{E6EB3050-8684-4008-9FBE-81A1649EE0EF}" srcOrd="0" destOrd="0" presId="urn:microsoft.com/office/officeart/2005/8/layout/hProcess11"/>
    <dgm:cxn modelId="{4A34E18E-7FDB-4D29-B6DE-B1024DD5C7F7}" type="presOf" srcId="{FF7F4EE6-6827-4F6F-988B-56E988785E26}" destId="{87E32833-BDDF-49A7-9481-AD25F1C48099}" srcOrd="0" destOrd="0" presId="urn:microsoft.com/office/officeart/2005/8/layout/hProcess11"/>
    <dgm:cxn modelId="{6BC15AA3-E1C1-4177-BD9B-459DD4A273C1}" srcId="{C6B16823-5AD0-48CB-8193-78ACCF1BE36E}" destId="{4BB618F9-4FFE-4125-94DA-4460816A9C65}" srcOrd="1" destOrd="0" parTransId="{DC808844-81C0-424D-A37E-357629BB071B}" sibTransId="{05C3F00C-6BF7-4A34-8064-48A9ECE0A1CB}"/>
    <dgm:cxn modelId="{9064D1B2-D333-472A-A0C3-58AF874B6870}" type="presOf" srcId="{4626A470-7585-44A0-BEBB-60327295947C}" destId="{32F86320-E590-49E9-92A1-8A808A97D02C}" srcOrd="0" destOrd="0" presId="urn:microsoft.com/office/officeart/2005/8/layout/hProcess11"/>
    <dgm:cxn modelId="{41DE5ED1-4502-4737-B562-A899227B9296}" srcId="{C6B16823-5AD0-48CB-8193-78ACCF1BE36E}" destId="{4626A470-7585-44A0-BEBB-60327295947C}" srcOrd="2" destOrd="0" parTransId="{3DA68F2A-977C-4162-97EC-A1318EF5BBE1}" sibTransId="{D654A4E7-F3C0-4667-8315-98258C5F4F89}"/>
    <dgm:cxn modelId="{5F7FA6EC-BAEB-471E-ACA4-1D3593522E81}" srcId="{C6B16823-5AD0-48CB-8193-78ACCF1BE36E}" destId="{FF7F4EE6-6827-4F6F-988B-56E988785E26}" srcOrd="0" destOrd="0" parTransId="{7D8E8F99-D3F2-4D03-8385-497660A457A1}" sibTransId="{982B78ED-ED70-48BA-9FBE-FE8B72EEB4E2}"/>
    <dgm:cxn modelId="{4F883B30-CD37-497B-A238-C147A9E159A5}" type="presParOf" srcId="{E6EB3050-8684-4008-9FBE-81A1649EE0EF}" destId="{942566C1-D803-4223-9880-5E0CE5F6CB31}" srcOrd="0" destOrd="0" presId="urn:microsoft.com/office/officeart/2005/8/layout/hProcess11"/>
    <dgm:cxn modelId="{E4EEDD3F-D797-484C-8B64-C921DE2D26E1}" type="presParOf" srcId="{E6EB3050-8684-4008-9FBE-81A1649EE0EF}" destId="{A92961EE-546E-411B-ADDC-9B5085AE4070}" srcOrd="1" destOrd="0" presId="urn:microsoft.com/office/officeart/2005/8/layout/hProcess11"/>
    <dgm:cxn modelId="{7F9F138F-D1D8-4A14-BD0A-7C9AAA4FC2D3}" type="presParOf" srcId="{A92961EE-546E-411B-ADDC-9B5085AE4070}" destId="{9977C945-DA5C-4C84-9E51-0C1E7C543DA5}" srcOrd="0" destOrd="0" presId="urn:microsoft.com/office/officeart/2005/8/layout/hProcess11"/>
    <dgm:cxn modelId="{F61D42C9-A397-4588-8207-5ACF01E4235C}" type="presParOf" srcId="{9977C945-DA5C-4C84-9E51-0C1E7C543DA5}" destId="{87E32833-BDDF-49A7-9481-AD25F1C48099}" srcOrd="0" destOrd="0" presId="urn:microsoft.com/office/officeart/2005/8/layout/hProcess11"/>
    <dgm:cxn modelId="{0A398EE2-1300-4063-B3FF-09EA82582066}" type="presParOf" srcId="{9977C945-DA5C-4C84-9E51-0C1E7C543DA5}" destId="{57A5F13D-19A6-49F9-8FDE-FC399C480947}" srcOrd="1" destOrd="0" presId="urn:microsoft.com/office/officeart/2005/8/layout/hProcess11"/>
    <dgm:cxn modelId="{2B2ABF7D-CD32-401A-BCAF-386B1BF4BFE4}" type="presParOf" srcId="{9977C945-DA5C-4C84-9E51-0C1E7C543DA5}" destId="{985D2448-3A6C-45ED-9435-CCAB6E2EF983}" srcOrd="2" destOrd="0" presId="urn:microsoft.com/office/officeart/2005/8/layout/hProcess11"/>
    <dgm:cxn modelId="{10EBB015-A02F-46CF-A5FF-137C66BA82DC}" type="presParOf" srcId="{A92961EE-546E-411B-ADDC-9B5085AE4070}" destId="{7D8C6E42-A271-44DC-B487-97E3789A9C0D}" srcOrd="1" destOrd="0" presId="urn:microsoft.com/office/officeart/2005/8/layout/hProcess11"/>
    <dgm:cxn modelId="{914548B8-3080-42B9-915A-BE77162F729A}" type="presParOf" srcId="{A92961EE-546E-411B-ADDC-9B5085AE4070}" destId="{7E2B4BC1-3844-496A-9B79-8DDF9DD16AD9}" srcOrd="2" destOrd="0" presId="urn:microsoft.com/office/officeart/2005/8/layout/hProcess11"/>
    <dgm:cxn modelId="{BDB3E793-3A5C-4F44-8F79-CCE28170C1BB}" type="presParOf" srcId="{7E2B4BC1-3844-496A-9B79-8DDF9DD16AD9}" destId="{61FE74E4-91B5-4A8D-9FDE-02D3F4F8DC66}" srcOrd="0" destOrd="0" presId="urn:microsoft.com/office/officeart/2005/8/layout/hProcess11"/>
    <dgm:cxn modelId="{6594B9E9-E30D-4411-AB76-B39FFA4BEC69}" type="presParOf" srcId="{7E2B4BC1-3844-496A-9B79-8DDF9DD16AD9}" destId="{408F5B56-85A6-4859-8B14-54ED0DD5E187}" srcOrd="1" destOrd="0" presId="urn:microsoft.com/office/officeart/2005/8/layout/hProcess11"/>
    <dgm:cxn modelId="{01341211-B83E-484B-8257-6E3D807C9504}" type="presParOf" srcId="{7E2B4BC1-3844-496A-9B79-8DDF9DD16AD9}" destId="{96BA6085-8D21-444B-967B-561080CAD195}" srcOrd="2" destOrd="0" presId="urn:microsoft.com/office/officeart/2005/8/layout/hProcess11"/>
    <dgm:cxn modelId="{88D1E82E-E9A3-4D77-8882-B6109A42618D}" type="presParOf" srcId="{A92961EE-546E-411B-ADDC-9B5085AE4070}" destId="{9E0E3DF0-71B6-422B-BAEC-BF06713FD748}" srcOrd="3" destOrd="0" presId="urn:microsoft.com/office/officeart/2005/8/layout/hProcess11"/>
    <dgm:cxn modelId="{0DFC712E-323A-47AD-822B-99884F684CD2}" type="presParOf" srcId="{A92961EE-546E-411B-ADDC-9B5085AE4070}" destId="{6E626C6D-0D29-4ADF-89DB-2FDE381D0FF5}" srcOrd="4" destOrd="0" presId="urn:microsoft.com/office/officeart/2005/8/layout/hProcess11"/>
    <dgm:cxn modelId="{3692DAE1-8DD7-497F-9EFC-DA7EAF98B46A}" type="presParOf" srcId="{6E626C6D-0D29-4ADF-89DB-2FDE381D0FF5}" destId="{32F86320-E590-49E9-92A1-8A808A97D02C}" srcOrd="0" destOrd="0" presId="urn:microsoft.com/office/officeart/2005/8/layout/hProcess11"/>
    <dgm:cxn modelId="{AAD6D3A9-C9CF-4049-BB42-C1CF90AB7E72}" type="presParOf" srcId="{6E626C6D-0D29-4ADF-89DB-2FDE381D0FF5}" destId="{1F1E6F6B-C50C-4E8D-8B8B-F0F845CC5762}" srcOrd="1" destOrd="0" presId="urn:microsoft.com/office/officeart/2005/8/layout/hProcess11"/>
    <dgm:cxn modelId="{C151213A-D83E-41C2-B6B4-1CBF984C27D6}" type="presParOf" srcId="{6E626C6D-0D29-4ADF-89DB-2FDE381D0FF5}" destId="{51C1A07A-9141-4930-9547-3691605BA6ED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B16823-5AD0-48CB-8193-78ACCF1BE36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FF7F4EE6-6827-4F6F-988B-56E988785E26}">
      <dgm:prSet phldrT="[טקסט]" custT="1"/>
      <dgm:spPr/>
      <dgm:t>
        <a:bodyPr/>
        <a:lstStyle/>
        <a:p>
          <a:pPr rtl="1"/>
          <a:r>
            <a:rPr lang="en-US" sz="2000" dirty="0"/>
            <a:t>World café event 1-</a:t>
          </a:r>
          <a:r>
            <a:rPr lang="en-US" sz="2000" dirty="0">
              <a:solidFill>
                <a:srgbClr val="C00000"/>
              </a:solidFill>
            </a:rPr>
            <a:t>November 2017</a:t>
          </a:r>
          <a:endParaRPr lang="he-IL" sz="2000" dirty="0"/>
        </a:p>
      </dgm:t>
    </dgm:pt>
    <dgm:pt modelId="{7D8E8F99-D3F2-4D03-8385-497660A457A1}" type="parTrans" cxnId="{5F7FA6EC-BAEB-471E-ACA4-1D3593522E81}">
      <dgm:prSet/>
      <dgm:spPr/>
      <dgm:t>
        <a:bodyPr/>
        <a:lstStyle/>
        <a:p>
          <a:pPr rtl="1"/>
          <a:endParaRPr lang="he-IL"/>
        </a:p>
      </dgm:t>
    </dgm:pt>
    <dgm:pt modelId="{982B78ED-ED70-48BA-9FBE-FE8B72EEB4E2}" type="sibTrans" cxnId="{5F7FA6EC-BAEB-471E-ACA4-1D3593522E81}">
      <dgm:prSet/>
      <dgm:spPr/>
      <dgm:t>
        <a:bodyPr/>
        <a:lstStyle/>
        <a:p>
          <a:pPr rtl="1"/>
          <a:endParaRPr lang="he-IL"/>
        </a:p>
      </dgm:t>
    </dgm:pt>
    <dgm:pt modelId="{4BB618F9-4FFE-4125-94DA-4460816A9C65}">
      <dgm:prSet phldrT="[טקסט]" custT="1"/>
      <dgm:spPr/>
      <dgm:t>
        <a:bodyPr/>
        <a:lstStyle/>
        <a:p>
          <a:pPr rtl="1"/>
          <a:r>
            <a:rPr lang="en-US" sz="2000" dirty="0"/>
            <a:t>Place making -</a:t>
          </a:r>
          <a:r>
            <a:rPr lang="en-US" sz="2000" dirty="0">
              <a:solidFill>
                <a:srgbClr val="C00000"/>
              </a:solidFill>
            </a:rPr>
            <a:t>March 2018</a:t>
          </a:r>
          <a:endParaRPr lang="he-IL" sz="2000" dirty="0">
            <a:solidFill>
              <a:srgbClr val="C00000"/>
            </a:solidFill>
          </a:endParaRPr>
        </a:p>
      </dgm:t>
    </dgm:pt>
    <dgm:pt modelId="{DC808844-81C0-424D-A37E-357629BB071B}" type="parTrans" cxnId="{6BC15AA3-E1C1-4177-BD9B-459DD4A273C1}">
      <dgm:prSet/>
      <dgm:spPr/>
      <dgm:t>
        <a:bodyPr/>
        <a:lstStyle/>
        <a:p>
          <a:pPr rtl="1"/>
          <a:endParaRPr lang="he-IL"/>
        </a:p>
      </dgm:t>
    </dgm:pt>
    <dgm:pt modelId="{05C3F00C-6BF7-4A34-8064-48A9ECE0A1CB}" type="sibTrans" cxnId="{6BC15AA3-E1C1-4177-BD9B-459DD4A273C1}">
      <dgm:prSet/>
      <dgm:spPr/>
      <dgm:t>
        <a:bodyPr/>
        <a:lstStyle/>
        <a:p>
          <a:pPr rtl="1"/>
          <a:endParaRPr lang="he-IL"/>
        </a:p>
      </dgm:t>
    </dgm:pt>
    <dgm:pt modelId="{4626A470-7585-44A0-BEBB-60327295947C}">
      <dgm:prSet phldrT="[טקסט]" custT="1"/>
      <dgm:spPr/>
      <dgm:t>
        <a:bodyPr/>
        <a:lstStyle/>
        <a:p>
          <a:pPr rtl="1"/>
          <a:r>
            <a:rPr lang="en-US" sz="2000" dirty="0"/>
            <a:t>Place making -</a:t>
          </a:r>
          <a:r>
            <a:rPr lang="en-US" sz="2000" dirty="0">
              <a:solidFill>
                <a:srgbClr val="C00000"/>
              </a:solidFill>
            </a:rPr>
            <a:t>June 2018</a:t>
          </a:r>
          <a:endParaRPr lang="he-IL" sz="2000" dirty="0">
            <a:solidFill>
              <a:srgbClr val="C00000"/>
            </a:solidFill>
          </a:endParaRPr>
        </a:p>
      </dgm:t>
    </dgm:pt>
    <dgm:pt modelId="{3DA68F2A-977C-4162-97EC-A1318EF5BBE1}" type="parTrans" cxnId="{41DE5ED1-4502-4737-B562-A899227B9296}">
      <dgm:prSet/>
      <dgm:spPr/>
      <dgm:t>
        <a:bodyPr/>
        <a:lstStyle/>
        <a:p>
          <a:pPr rtl="1"/>
          <a:endParaRPr lang="he-IL"/>
        </a:p>
      </dgm:t>
    </dgm:pt>
    <dgm:pt modelId="{D654A4E7-F3C0-4667-8315-98258C5F4F89}" type="sibTrans" cxnId="{41DE5ED1-4502-4737-B562-A899227B9296}">
      <dgm:prSet/>
      <dgm:spPr/>
      <dgm:t>
        <a:bodyPr/>
        <a:lstStyle/>
        <a:p>
          <a:pPr rtl="1"/>
          <a:endParaRPr lang="he-IL"/>
        </a:p>
      </dgm:t>
    </dgm:pt>
    <dgm:pt modelId="{2F838324-5DB7-47A3-AA59-2EB7D5DF6382}">
      <dgm:prSet custT="1"/>
      <dgm:spPr/>
      <dgm:t>
        <a:bodyPr/>
        <a:lstStyle/>
        <a:p>
          <a:pPr rtl="1"/>
          <a:r>
            <a:rPr lang="en-US" sz="2000" dirty="0"/>
            <a:t>World café event 2-</a:t>
          </a:r>
          <a:r>
            <a:rPr lang="en-US" sz="2000" dirty="0">
              <a:solidFill>
                <a:srgbClr val="C00000"/>
              </a:solidFill>
            </a:rPr>
            <a:t>January 2017</a:t>
          </a:r>
          <a:endParaRPr lang="he-IL" sz="2000" dirty="0">
            <a:solidFill>
              <a:srgbClr val="C00000"/>
            </a:solidFill>
          </a:endParaRPr>
        </a:p>
      </dgm:t>
    </dgm:pt>
    <dgm:pt modelId="{B9E89669-6008-40A1-A644-FDE32B778291}" type="parTrans" cxnId="{98E5F5E0-1F12-470B-9E75-73F6036F001B}">
      <dgm:prSet/>
      <dgm:spPr/>
      <dgm:t>
        <a:bodyPr/>
        <a:lstStyle/>
        <a:p>
          <a:pPr rtl="1"/>
          <a:endParaRPr lang="he-IL"/>
        </a:p>
      </dgm:t>
    </dgm:pt>
    <dgm:pt modelId="{1EE736BE-A56B-4F80-BE2D-3725C15C46F9}" type="sibTrans" cxnId="{98E5F5E0-1F12-470B-9E75-73F6036F001B}">
      <dgm:prSet/>
      <dgm:spPr/>
      <dgm:t>
        <a:bodyPr/>
        <a:lstStyle/>
        <a:p>
          <a:pPr rtl="1"/>
          <a:endParaRPr lang="he-IL"/>
        </a:p>
      </dgm:t>
    </dgm:pt>
    <dgm:pt modelId="{E6EB3050-8684-4008-9FBE-81A1649EE0EF}" type="pres">
      <dgm:prSet presAssocID="{C6B16823-5AD0-48CB-8193-78ACCF1BE36E}" presName="Name0" presStyleCnt="0">
        <dgm:presLayoutVars>
          <dgm:dir/>
          <dgm:resizeHandles val="exact"/>
        </dgm:presLayoutVars>
      </dgm:prSet>
      <dgm:spPr/>
    </dgm:pt>
    <dgm:pt modelId="{942566C1-D803-4223-9880-5E0CE5F6CB31}" type="pres">
      <dgm:prSet presAssocID="{C6B16823-5AD0-48CB-8193-78ACCF1BE36E}" presName="arrow" presStyleLbl="bgShp" presStyleIdx="0" presStyleCnt="1" custScaleY="44296" custLinFactNeighborY="1590"/>
      <dgm:spPr>
        <a:ln>
          <a:solidFill>
            <a:srgbClr val="0070C0"/>
          </a:solidFill>
        </a:ln>
      </dgm:spPr>
    </dgm:pt>
    <dgm:pt modelId="{A92961EE-546E-411B-ADDC-9B5085AE4070}" type="pres">
      <dgm:prSet presAssocID="{C6B16823-5AD0-48CB-8193-78ACCF1BE36E}" presName="points" presStyleCnt="0"/>
      <dgm:spPr/>
    </dgm:pt>
    <dgm:pt modelId="{9977C945-DA5C-4C84-9E51-0C1E7C543DA5}" type="pres">
      <dgm:prSet presAssocID="{FF7F4EE6-6827-4F6F-988B-56E988785E26}" presName="compositeA" presStyleCnt="0"/>
      <dgm:spPr/>
    </dgm:pt>
    <dgm:pt modelId="{87E32833-BDDF-49A7-9481-AD25F1C48099}" type="pres">
      <dgm:prSet presAssocID="{FF7F4EE6-6827-4F6F-988B-56E988785E26}" presName="textA" presStyleLbl="revTx" presStyleIdx="0" presStyleCnt="4" custScaleX="235842" custLinFactNeighborX="-101" custLinFactNeighborY="13289">
        <dgm:presLayoutVars>
          <dgm:bulletEnabled val="1"/>
        </dgm:presLayoutVars>
      </dgm:prSet>
      <dgm:spPr/>
    </dgm:pt>
    <dgm:pt modelId="{57A5F13D-19A6-49F9-8FDE-FC399C480947}" type="pres">
      <dgm:prSet presAssocID="{FF7F4EE6-6827-4F6F-988B-56E988785E26}" presName="circleA" presStyleLbl="node1" presStyleIdx="0" presStyleCnt="4"/>
      <dgm:spPr/>
    </dgm:pt>
    <dgm:pt modelId="{985D2448-3A6C-45ED-9435-CCAB6E2EF983}" type="pres">
      <dgm:prSet presAssocID="{FF7F4EE6-6827-4F6F-988B-56E988785E26}" presName="spaceA" presStyleCnt="0"/>
      <dgm:spPr/>
    </dgm:pt>
    <dgm:pt modelId="{7D8C6E42-A271-44DC-B487-97E3789A9C0D}" type="pres">
      <dgm:prSet presAssocID="{982B78ED-ED70-48BA-9FBE-FE8B72EEB4E2}" presName="space" presStyleCnt="0"/>
      <dgm:spPr/>
    </dgm:pt>
    <dgm:pt modelId="{0B73A015-6E38-42BB-B9B7-E440083ADA31}" type="pres">
      <dgm:prSet presAssocID="{2F838324-5DB7-47A3-AA59-2EB7D5DF6382}" presName="compositeB" presStyleCnt="0"/>
      <dgm:spPr/>
    </dgm:pt>
    <dgm:pt modelId="{B660F599-5953-423C-AAE6-50B9E9A87D52}" type="pres">
      <dgm:prSet presAssocID="{2F838324-5DB7-47A3-AA59-2EB7D5DF6382}" presName="textB" presStyleLbl="revTx" presStyleIdx="1" presStyleCnt="4" custScaleX="216247">
        <dgm:presLayoutVars>
          <dgm:bulletEnabled val="1"/>
        </dgm:presLayoutVars>
      </dgm:prSet>
      <dgm:spPr/>
    </dgm:pt>
    <dgm:pt modelId="{012DCEBA-9225-428D-A2CD-D4AD7F95C830}" type="pres">
      <dgm:prSet presAssocID="{2F838324-5DB7-47A3-AA59-2EB7D5DF6382}" presName="circleB" presStyleLbl="node1" presStyleIdx="1" presStyleCnt="4"/>
      <dgm:spPr/>
    </dgm:pt>
    <dgm:pt modelId="{018447DA-C3F1-43D4-80D1-2CC7C6C41FF4}" type="pres">
      <dgm:prSet presAssocID="{2F838324-5DB7-47A3-AA59-2EB7D5DF6382}" presName="spaceB" presStyleCnt="0"/>
      <dgm:spPr/>
    </dgm:pt>
    <dgm:pt modelId="{46D3D61C-D1BE-4CEB-ADD5-75071C75AF25}" type="pres">
      <dgm:prSet presAssocID="{1EE736BE-A56B-4F80-BE2D-3725C15C46F9}" presName="space" presStyleCnt="0"/>
      <dgm:spPr/>
    </dgm:pt>
    <dgm:pt modelId="{61151309-4E9F-4DB8-8AC3-D4EEDACBF30F}" type="pres">
      <dgm:prSet presAssocID="{4BB618F9-4FFE-4125-94DA-4460816A9C65}" presName="compositeA" presStyleCnt="0"/>
      <dgm:spPr/>
    </dgm:pt>
    <dgm:pt modelId="{5B9E29C7-0B89-4987-BC7A-EE57290B3F8D}" type="pres">
      <dgm:prSet presAssocID="{4BB618F9-4FFE-4125-94DA-4460816A9C65}" presName="textA" presStyleLbl="revTx" presStyleIdx="2" presStyleCnt="4" custScaleX="248013" custLinFactNeighborX="1031" custLinFactNeighborY="13289">
        <dgm:presLayoutVars>
          <dgm:bulletEnabled val="1"/>
        </dgm:presLayoutVars>
      </dgm:prSet>
      <dgm:spPr/>
    </dgm:pt>
    <dgm:pt modelId="{EB2F503C-9A68-459B-BD49-C9573C6CEC3D}" type="pres">
      <dgm:prSet presAssocID="{4BB618F9-4FFE-4125-94DA-4460816A9C65}" presName="circleA" presStyleLbl="node1" presStyleIdx="2" presStyleCnt="4"/>
      <dgm:spPr/>
    </dgm:pt>
    <dgm:pt modelId="{E0792827-29DF-4CF4-BB6D-417827598A07}" type="pres">
      <dgm:prSet presAssocID="{4BB618F9-4FFE-4125-94DA-4460816A9C65}" presName="spaceA" presStyleCnt="0"/>
      <dgm:spPr/>
    </dgm:pt>
    <dgm:pt modelId="{9E0E3DF0-71B6-422B-BAEC-BF06713FD748}" type="pres">
      <dgm:prSet presAssocID="{05C3F00C-6BF7-4A34-8064-48A9ECE0A1CB}" presName="space" presStyleCnt="0"/>
      <dgm:spPr/>
    </dgm:pt>
    <dgm:pt modelId="{8058974B-B726-4C76-910F-D595BFED5A6A}" type="pres">
      <dgm:prSet presAssocID="{4626A470-7585-44A0-BEBB-60327295947C}" presName="compositeB" presStyleCnt="0"/>
      <dgm:spPr/>
    </dgm:pt>
    <dgm:pt modelId="{B345CDC9-6D1B-4D0C-9083-868CA8E8FDBE}" type="pres">
      <dgm:prSet presAssocID="{4626A470-7585-44A0-BEBB-60327295947C}" presName="textB" presStyleLbl="revTx" presStyleIdx="3" presStyleCnt="4" custScaleX="225004">
        <dgm:presLayoutVars>
          <dgm:bulletEnabled val="1"/>
        </dgm:presLayoutVars>
      </dgm:prSet>
      <dgm:spPr/>
    </dgm:pt>
    <dgm:pt modelId="{F53CBA28-B560-4A4F-89B8-D6FE1935A3CC}" type="pres">
      <dgm:prSet presAssocID="{4626A470-7585-44A0-BEBB-60327295947C}" presName="circleB" presStyleLbl="node1" presStyleIdx="3" presStyleCnt="4"/>
      <dgm:spPr/>
    </dgm:pt>
    <dgm:pt modelId="{80CDD20F-FD89-4310-93A7-4F24DC0BF216}" type="pres">
      <dgm:prSet presAssocID="{4626A470-7585-44A0-BEBB-60327295947C}" presName="spaceB" presStyleCnt="0"/>
      <dgm:spPr/>
    </dgm:pt>
  </dgm:ptLst>
  <dgm:cxnLst>
    <dgm:cxn modelId="{A45EA610-4734-4E0F-8333-3AB011900BB9}" type="presOf" srcId="{FF7F4EE6-6827-4F6F-988B-56E988785E26}" destId="{87E32833-BDDF-49A7-9481-AD25F1C48099}" srcOrd="0" destOrd="0" presId="urn:microsoft.com/office/officeart/2005/8/layout/hProcess11"/>
    <dgm:cxn modelId="{EAAA0682-B292-42BD-BA31-0B5D8953DDAA}" type="presOf" srcId="{4626A470-7585-44A0-BEBB-60327295947C}" destId="{B345CDC9-6D1B-4D0C-9083-868CA8E8FDBE}" srcOrd="0" destOrd="0" presId="urn:microsoft.com/office/officeart/2005/8/layout/hProcess11"/>
    <dgm:cxn modelId="{8057AB89-8258-4CC2-84EE-447F3659BB5D}" type="presOf" srcId="{C6B16823-5AD0-48CB-8193-78ACCF1BE36E}" destId="{E6EB3050-8684-4008-9FBE-81A1649EE0EF}" srcOrd="0" destOrd="0" presId="urn:microsoft.com/office/officeart/2005/8/layout/hProcess11"/>
    <dgm:cxn modelId="{FD9BB69D-080D-4DEC-A75A-005198F9E400}" type="presOf" srcId="{4BB618F9-4FFE-4125-94DA-4460816A9C65}" destId="{5B9E29C7-0B89-4987-BC7A-EE57290B3F8D}" srcOrd="0" destOrd="0" presId="urn:microsoft.com/office/officeart/2005/8/layout/hProcess11"/>
    <dgm:cxn modelId="{6BC15AA3-E1C1-4177-BD9B-459DD4A273C1}" srcId="{C6B16823-5AD0-48CB-8193-78ACCF1BE36E}" destId="{4BB618F9-4FFE-4125-94DA-4460816A9C65}" srcOrd="2" destOrd="0" parTransId="{DC808844-81C0-424D-A37E-357629BB071B}" sibTransId="{05C3F00C-6BF7-4A34-8064-48A9ECE0A1CB}"/>
    <dgm:cxn modelId="{7EFF60A4-DB13-46BC-9686-FCCFD156ADA1}" type="presOf" srcId="{2F838324-5DB7-47A3-AA59-2EB7D5DF6382}" destId="{B660F599-5953-423C-AAE6-50B9E9A87D52}" srcOrd="0" destOrd="0" presId="urn:microsoft.com/office/officeart/2005/8/layout/hProcess11"/>
    <dgm:cxn modelId="{41DE5ED1-4502-4737-B562-A899227B9296}" srcId="{C6B16823-5AD0-48CB-8193-78ACCF1BE36E}" destId="{4626A470-7585-44A0-BEBB-60327295947C}" srcOrd="3" destOrd="0" parTransId="{3DA68F2A-977C-4162-97EC-A1318EF5BBE1}" sibTransId="{D654A4E7-F3C0-4667-8315-98258C5F4F89}"/>
    <dgm:cxn modelId="{98E5F5E0-1F12-470B-9E75-73F6036F001B}" srcId="{C6B16823-5AD0-48CB-8193-78ACCF1BE36E}" destId="{2F838324-5DB7-47A3-AA59-2EB7D5DF6382}" srcOrd="1" destOrd="0" parTransId="{B9E89669-6008-40A1-A644-FDE32B778291}" sibTransId="{1EE736BE-A56B-4F80-BE2D-3725C15C46F9}"/>
    <dgm:cxn modelId="{5F7FA6EC-BAEB-471E-ACA4-1D3593522E81}" srcId="{C6B16823-5AD0-48CB-8193-78ACCF1BE36E}" destId="{FF7F4EE6-6827-4F6F-988B-56E988785E26}" srcOrd="0" destOrd="0" parTransId="{7D8E8F99-D3F2-4D03-8385-497660A457A1}" sibTransId="{982B78ED-ED70-48BA-9FBE-FE8B72EEB4E2}"/>
    <dgm:cxn modelId="{9A8B52EB-8217-4621-83FF-9FD3BAADFC5B}" type="presParOf" srcId="{E6EB3050-8684-4008-9FBE-81A1649EE0EF}" destId="{942566C1-D803-4223-9880-5E0CE5F6CB31}" srcOrd="0" destOrd="0" presId="urn:microsoft.com/office/officeart/2005/8/layout/hProcess11"/>
    <dgm:cxn modelId="{5D26DECA-9319-45A3-BC63-299EB301ADF2}" type="presParOf" srcId="{E6EB3050-8684-4008-9FBE-81A1649EE0EF}" destId="{A92961EE-546E-411B-ADDC-9B5085AE4070}" srcOrd="1" destOrd="0" presId="urn:microsoft.com/office/officeart/2005/8/layout/hProcess11"/>
    <dgm:cxn modelId="{712E2EDD-3411-4D7A-A8FC-956C2D14577D}" type="presParOf" srcId="{A92961EE-546E-411B-ADDC-9B5085AE4070}" destId="{9977C945-DA5C-4C84-9E51-0C1E7C543DA5}" srcOrd="0" destOrd="0" presId="urn:microsoft.com/office/officeart/2005/8/layout/hProcess11"/>
    <dgm:cxn modelId="{94B8399F-AD84-49A7-8328-8521182E622E}" type="presParOf" srcId="{9977C945-DA5C-4C84-9E51-0C1E7C543DA5}" destId="{87E32833-BDDF-49A7-9481-AD25F1C48099}" srcOrd="0" destOrd="0" presId="urn:microsoft.com/office/officeart/2005/8/layout/hProcess11"/>
    <dgm:cxn modelId="{7098B923-0FC7-4ADC-ABCD-E2E8DFC344EB}" type="presParOf" srcId="{9977C945-DA5C-4C84-9E51-0C1E7C543DA5}" destId="{57A5F13D-19A6-49F9-8FDE-FC399C480947}" srcOrd="1" destOrd="0" presId="urn:microsoft.com/office/officeart/2005/8/layout/hProcess11"/>
    <dgm:cxn modelId="{890E5821-2D2F-4F2B-B44B-8680021F90C3}" type="presParOf" srcId="{9977C945-DA5C-4C84-9E51-0C1E7C543DA5}" destId="{985D2448-3A6C-45ED-9435-CCAB6E2EF983}" srcOrd="2" destOrd="0" presId="urn:microsoft.com/office/officeart/2005/8/layout/hProcess11"/>
    <dgm:cxn modelId="{32F3EF2E-5688-443B-84D5-32C85E86285E}" type="presParOf" srcId="{A92961EE-546E-411B-ADDC-9B5085AE4070}" destId="{7D8C6E42-A271-44DC-B487-97E3789A9C0D}" srcOrd="1" destOrd="0" presId="urn:microsoft.com/office/officeart/2005/8/layout/hProcess11"/>
    <dgm:cxn modelId="{441F6996-ADC9-4877-A0B1-B1DB289BB972}" type="presParOf" srcId="{A92961EE-546E-411B-ADDC-9B5085AE4070}" destId="{0B73A015-6E38-42BB-B9B7-E440083ADA31}" srcOrd="2" destOrd="0" presId="urn:microsoft.com/office/officeart/2005/8/layout/hProcess11"/>
    <dgm:cxn modelId="{848E0CBE-74B2-449B-A5D5-1A716CE0B26E}" type="presParOf" srcId="{0B73A015-6E38-42BB-B9B7-E440083ADA31}" destId="{B660F599-5953-423C-AAE6-50B9E9A87D52}" srcOrd="0" destOrd="0" presId="urn:microsoft.com/office/officeart/2005/8/layout/hProcess11"/>
    <dgm:cxn modelId="{2A33C842-030B-448A-A736-401E8061084F}" type="presParOf" srcId="{0B73A015-6E38-42BB-B9B7-E440083ADA31}" destId="{012DCEBA-9225-428D-A2CD-D4AD7F95C830}" srcOrd="1" destOrd="0" presId="urn:microsoft.com/office/officeart/2005/8/layout/hProcess11"/>
    <dgm:cxn modelId="{9D57A592-1BA6-4E2B-B582-13444BEB49FD}" type="presParOf" srcId="{0B73A015-6E38-42BB-B9B7-E440083ADA31}" destId="{018447DA-C3F1-43D4-80D1-2CC7C6C41FF4}" srcOrd="2" destOrd="0" presId="urn:microsoft.com/office/officeart/2005/8/layout/hProcess11"/>
    <dgm:cxn modelId="{B83BEA92-78C2-474F-B28B-9D6343F5347E}" type="presParOf" srcId="{A92961EE-546E-411B-ADDC-9B5085AE4070}" destId="{46D3D61C-D1BE-4CEB-ADD5-75071C75AF25}" srcOrd="3" destOrd="0" presId="urn:microsoft.com/office/officeart/2005/8/layout/hProcess11"/>
    <dgm:cxn modelId="{1FB13A20-99F7-45B1-9254-F5D7B7D213B3}" type="presParOf" srcId="{A92961EE-546E-411B-ADDC-9B5085AE4070}" destId="{61151309-4E9F-4DB8-8AC3-D4EEDACBF30F}" srcOrd="4" destOrd="0" presId="urn:microsoft.com/office/officeart/2005/8/layout/hProcess11"/>
    <dgm:cxn modelId="{A274E203-6A69-4CA0-8A60-B3396A4C4A89}" type="presParOf" srcId="{61151309-4E9F-4DB8-8AC3-D4EEDACBF30F}" destId="{5B9E29C7-0B89-4987-BC7A-EE57290B3F8D}" srcOrd="0" destOrd="0" presId="urn:microsoft.com/office/officeart/2005/8/layout/hProcess11"/>
    <dgm:cxn modelId="{418CCF5C-289F-407B-94A9-3889A2B562B2}" type="presParOf" srcId="{61151309-4E9F-4DB8-8AC3-D4EEDACBF30F}" destId="{EB2F503C-9A68-459B-BD49-C9573C6CEC3D}" srcOrd="1" destOrd="0" presId="urn:microsoft.com/office/officeart/2005/8/layout/hProcess11"/>
    <dgm:cxn modelId="{8FFDADD5-97AA-4A64-9A23-D00123B11290}" type="presParOf" srcId="{61151309-4E9F-4DB8-8AC3-D4EEDACBF30F}" destId="{E0792827-29DF-4CF4-BB6D-417827598A07}" srcOrd="2" destOrd="0" presId="urn:microsoft.com/office/officeart/2005/8/layout/hProcess11"/>
    <dgm:cxn modelId="{F8D452F9-7018-456F-97FA-D54BC40B4BD7}" type="presParOf" srcId="{A92961EE-546E-411B-ADDC-9B5085AE4070}" destId="{9E0E3DF0-71B6-422B-BAEC-BF06713FD748}" srcOrd="5" destOrd="0" presId="urn:microsoft.com/office/officeart/2005/8/layout/hProcess11"/>
    <dgm:cxn modelId="{01C4763F-BC87-44E6-A537-5168C6999A3D}" type="presParOf" srcId="{A92961EE-546E-411B-ADDC-9B5085AE4070}" destId="{8058974B-B726-4C76-910F-D595BFED5A6A}" srcOrd="6" destOrd="0" presId="urn:microsoft.com/office/officeart/2005/8/layout/hProcess11"/>
    <dgm:cxn modelId="{7FCA6A4E-291E-4817-8893-4771E54CC015}" type="presParOf" srcId="{8058974B-B726-4C76-910F-D595BFED5A6A}" destId="{B345CDC9-6D1B-4D0C-9083-868CA8E8FDBE}" srcOrd="0" destOrd="0" presId="urn:microsoft.com/office/officeart/2005/8/layout/hProcess11"/>
    <dgm:cxn modelId="{455CFD2D-A103-4C95-8BAA-12E8B8198FFD}" type="presParOf" srcId="{8058974B-B726-4C76-910F-D595BFED5A6A}" destId="{F53CBA28-B560-4A4F-89B8-D6FE1935A3CC}" srcOrd="1" destOrd="0" presId="urn:microsoft.com/office/officeart/2005/8/layout/hProcess11"/>
    <dgm:cxn modelId="{E3C21145-B82E-4B4E-A2AA-D83BC8346BC6}" type="presParOf" srcId="{8058974B-B726-4C76-910F-D595BFED5A6A}" destId="{80CDD20F-FD89-4310-93A7-4F24DC0BF21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2566C1-D803-4223-9880-5E0CE5F6CB31}">
      <dsp:nvSpPr>
        <dsp:cNvPr id="0" name=""/>
        <dsp:cNvSpPr/>
      </dsp:nvSpPr>
      <dsp:spPr>
        <a:xfrm>
          <a:off x="0" y="1543462"/>
          <a:ext cx="7956376" cy="65461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E32833-BDDF-49A7-9481-AD25F1C48099}">
      <dsp:nvSpPr>
        <dsp:cNvPr id="0" name=""/>
        <dsp:cNvSpPr/>
      </dsp:nvSpPr>
      <dsp:spPr>
        <a:xfrm>
          <a:off x="941" y="196387"/>
          <a:ext cx="1943171" cy="14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Joining national  league-</a:t>
          </a:r>
          <a:r>
            <a:rPr lang="he-IL" sz="2000" kern="1200" dirty="0"/>
            <a:t>  </a:t>
          </a:r>
          <a:r>
            <a:rPr lang="en-US" sz="2000" kern="1200" dirty="0">
              <a:solidFill>
                <a:srgbClr val="C00000"/>
              </a:solidFill>
            </a:rPr>
            <a:t>November 2017</a:t>
          </a:r>
          <a:r>
            <a:rPr lang="he-IL" sz="2000" kern="1200" dirty="0"/>
            <a:t> </a:t>
          </a:r>
        </a:p>
      </dsp:txBody>
      <dsp:txXfrm>
        <a:off x="941" y="196387"/>
        <a:ext cx="1943171" cy="1477818"/>
      </dsp:txXfrm>
    </dsp:sp>
    <dsp:sp modelId="{57A5F13D-19A6-49F9-8FDE-FC399C480947}">
      <dsp:nvSpPr>
        <dsp:cNvPr id="0" name=""/>
        <dsp:cNvSpPr/>
      </dsp:nvSpPr>
      <dsp:spPr>
        <a:xfrm>
          <a:off x="788547" y="1662545"/>
          <a:ext cx="369454" cy="369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60F599-5953-423C-AAE6-50B9E9A87D52}">
      <dsp:nvSpPr>
        <dsp:cNvPr id="0" name=""/>
        <dsp:cNvSpPr/>
      </dsp:nvSpPr>
      <dsp:spPr>
        <a:xfrm>
          <a:off x="1981879" y="2216727"/>
          <a:ext cx="1601036" cy="14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Budget forming- </a:t>
          </a:r>
          <a:r>
            <a:rPr lang="en-US" sz="2000" kern="1200" dirty="0">
              <a:solidFill>
                <a:srgbClr val="C00000"/>
              </a:solidFill>
            </a:rPr>
            <a:t>December 2017</a:t>
          </a:r>
          <a:endParaRPr lang="he-IL" sz="2000" kern="1200" dirty="0">
            <a:solidFill>
              <a:srgbClr val="C00000"/>
            </a:solidFill>
          </a:endParaRPr>
        </a:p>
      </dsp:txBody>
      <dsp:txXfrm>
        <a:off x="1981879" y="2216727"/>
        <a:ext cx="1601036" cy="1477818"/>
      </dsp:txXfrm>
    </dsp:sp>
    <dsp:sp modelId="{012DCEBA-9225-428D-A2CD-D4AD7F95C830}">
      <dsp:nvSpPr>
        <dsp:cNvPr id="0" name=""/>
        <dsp:cNvSpPr/>
      </dsp:nvSpPr>
      <dsp:spPr>
        <a:xfrm>
          <a:off x="2597670" y="1662545"/>
          <a:ext cx="369454" cy="369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9E29C7-0B89-4987-BC7A-EE57290B3F8D}">
      <dsp:nvSpPr>
        <dsp:cNvPr id="0" name=""/>
        <dsp:cNvSpPr/>
      </dsp:nvSpPr>
      <dsp:spPr>
        <a:xfrm>
          <a:off x="3627568" y="196387"/>
          <a:ext cx="1836224" cy="14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Reaching amount of participants-</a:t>
          </a:r>
          <a:r>
            <a:rPr lang="en-US" sz="2000" kern="1200" dirty="0">
              <a:solidFill>
                <a:srgbClr val="C00000"/>
              </a:solidFill>
            </a:rPr>
            <a:t>February 2018</a:t>
          </a:r>
          <a:endParaRPr lang="he-IL" sz="2000" kern="1200" dirty="0">
            <a:solidFill>
              <a:srgbClr val="C00000"/>
            </a:solidFill>
          </a:endParaRPr>
        </a:p>
      </dsp:txBody>
      <dsp:txXfrm>
        <a:off x="3627568" y="196387"/>
        <a:ext cx="1836224" cy="1477818"/>
      </dsp:txXfrm>
    </dsp:sp>
    <dsp:sp modelId="{EB2F503C-9A68-459B-BD49-C9573C6CEC3D}">
      <dsp:nvSpPr>
        <dsp:cNvPr id="0" name=""/>
        <dsp:cNvSpPr/>
      </dsp:nvSpPr>
      <dsp:spPr>
        <a:xfrm>
          <a:off x="4353319" y="1662545"/>
          <a:ext cx="369454" cy="369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45CDC9-6D1B-4D0C-9083-868CA8E8FDBE}">
      <dsp:nvSpPr>
        <dsp:cNvPr id="0" name=""/>
        <dsp:cNvSpPr/>
      </dsp:nvSpPr>
      <dsp:spPr>
        <a:xfrm>
          <a:off x="5493177" y="2216727"/>
          <a:ext cx="1665871" cy="14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Social event for community-</a:t>
          </a:r>
          <a:r>
            <a:rPr lang="en-US" sz="2000" kern="1200" dirty="0">
              <a:solidFill>
                <a:srgbClr val="C00000"/>
              </a:solidFill>
            </a:rPr>
            <a:t>April 2018</a:t>
          </a:r>
          <a:endParaRPr lang="he-IL" sz="2000" kern="1200" dirty="0">
            <a:solidFill>
              <a:srgbClr val="C00000"/>
            </a:solidFill>
          </a:endParaRPr>
        </a:p>
      </dsp:txBody>
      <dsp:txXfrm>
        <a:off x="5493177" y="2216727"/>
        <a:ext cx="1665871" cy="1477818"/>
      </dsp:txXfrm>
    </dsp:sp>
    <dsp:sp modelId="{F53CBA28-B560-4A4F-89B8-D6FE1935A3CC}">
      <dsp:nvSpPr>
        <dsp:cNvPr id="0" name=""/>
        <dsp:cNvSpPr/>
      </dsp:nvSpPr>
      <dsp:spPr>
        <a:xfrm>
          <a:off x="6141386" y="1662545"/>
          <a:ext cx="369454" cy="369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2566C1-D803-4223-9880-5E0CE5F6CB31}">
      <dsp:nvSpPr>
        <dsp:cNvPr id="0" name=""/>
        <dsp:cNvSpPr/>
      </dsp:nvSpPr>
      <dsp:spPr>
        <a:xfrm>
          <a:off x="0" y="1543462"/>
          <a:ext cx="7956376" cy="65461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E32833-BDDF-49A7-9481-AD25F1C48099}">
      <dsp:nvSpPr>
        <dsp:cNvPr id="0" name=""/>
        <dsp:cNvSpPr/>
      </dsp:nvSpPr>
      <dsp:spPr>
        <a:xfrm>
          <a:off x="2286" y="196387"/>
          <a:ext cx="2397230" cy="14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Start recruiting students</a:t>
          </a:r>
          <a:r>
            <a:rPr lang="he-IL" sz="2000" kern="1200" dirty="0"/>
            <a:t>– </a:t>
          </a:r>
          <a:r>
            <a:rPr lang="en-US" sz="2000" kern="1200" dirty="0">
              <a:solidFill>
                <a:srgbClr val="C00000"/>
              </a:solidFill>
            </a:rPr>
            <a:t>November 2017</a:t>
          </a:r>
          <a:endParaRPr lang="he-IL" sz="2000" kern="1200" dirty="0"/>
        </a:p>
      </dsp:txBody>
      <dsp:txXfrm>
        <a:off x="2286" y="196387"/>
        <a:ext cx="2397230" cy="1477818"/>
      </dsp:txXfrm>
    </dsp:sp>
    <dsp:sp modelId="{57A5F13D-19A6-49F9-8FDE-FC399C480947}">
      <dsp:nvSpPr>
        <dsp:cNvPr id="0" name=""/>
        <dsp:cNvSpPr/>
      </dsp:nvSpPr>
      <dsp:spPr>
        <a:xfrm>
          <a:off x="1018103" y="1662545"/>
          <a:ext cx="369454" cy="369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FE74E4-91B5-4A8D-9FDE-02D3F4F8DC66}">
      <dsp:nvSpPr>
        <dsp:cNvPr id="0" name=""/>
        <dsp:cNvSpPr/>
      </dsp:nvSpPr>
      <dsp:spPr>
        <a:xfrm>
          <a:off x="2557378" y="2191530"/>
          <a:ext cx="2211402" cy="14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Achieving the desired amount of volunteers </a:t>
          </a:r>
          <a:r>
            <a:rPr lang="en-US" sz="2000" kern="1200" dirty="0">
              <a:solidFill>
                <a:srgbClr val="C00000"/>
              </a:solidFill>
            </a:rPr>
            <a:t>January 2018</a:t>
          </a:r>
          <a:endParaRPr lang="he-IL" sz="2000" kern="1200" dirty="0">
            <a:solidFill>
              <a:srgbClr val="C00000"/>
            </a:solidFill>
          </a:endParaRPr>
        </a:p>
      </dsp:txBody>
      <dsp:txXfrm>
        <a:off x="2557378" y="2191530"/>
        <a:ext cx="2211402" cy="1477818"/>
      </dsp:txXfrm>
    </dsp:sp>
    <dsp:sp modelId="{408F5B56-85A6-4859-8B14-54ED0DD5E187}">
      <dsp:nvSpPr>
        <dsp:cNvPr id="0" name=""/>
        <dsp:cNvSpPr/>
      </dsp:nvSpPr>
      <dsp:spPr>
        <a:xfrm>
          <a:off x="3451367" y="1687479"/>
          <a:ext cx="369454" cy="369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F86320-E590-49E9-92A1-8A808A97D02C}">
      <dsp:nvSpPr>
        <dsp:cNvPr id="0" name=""/>
        <dsp:cNvSpPr/>
      </dsp:nvSpPr>
      <dsp:spPr>
        <a:xfrm>
          <a:off x="4824544" y="175313"/>
          <a:ext cx="2352768" cy="14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Forming instructing and support center-</a:t>
          </a:r>
          <a:br>
            <a:rPr lang="en-US" sz="2000" kern="1200" dirty="0"/>
          </a:br>
          <a:r>
            <a:rPr lang="en-US" sz="2000" kern="1200" dirty="0">
              <a:solidFill>
                <a:srgbClr val="C00000"/>
              </a:solidFill>
            </a:rPr>
            <a:t>February 2018</a:t>
          </a:r>
          <a:endParaRPr lang="he-IL" sz="2000" kern="1200" dirty="0">
            <a:solidFill>
              <a:srgbClr val="C00000"/>
            </a:solidFill>
          </a:endParaRPr>
        </a:p>
      </dsp:txBody>
      <dsp:txXfrm>
        <a:off x="4824544" y="175313"/>
        <a:ext cx="2352768" cy="1477818"/>
      </dsp:txXfrm>
    </dsp:sp>
    <dsp:sp modelId="{1F1E6F6B-C50C-4E8D-8B8B-F0F845CC5762}">
      <dsp:nvSpPr>
        <dsp:cNvPr id="0" name=""/>
        <dsp:cNvSpPr/>
      </dsp:nvSpPr>
      <dsp:spPr>
        <a:xfrm>
          <a:off x="5795411" y="1662545"/>
          <a:ext cx="369454" cy="369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2566C1-D803-4223-9880-5E0CE5F6CB31}">
      <dsp:nvSpPr>
        <dsp:cNvPr id="0" name=""/>
        <dsp:cNvSpPr/>
      </dsp:nvSpPr>
      <dsp:spPr>
        <a:xfrm>
          <a:off x="0" y="1543462"/>
          <a:ext cx="7956376" cy="65461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E32833-BDDF-49A7-9481-AD25F1C48099}">
      <dsp:nvSpPr>
        <dsp:cNvPr id="0" name=""/>
        <dsp:cNvSpPr/>
      </dsp:nvSpPr>
      <dsp:spPr>
        <a:xfrm>
          <a:off x="837" y="196387"/>
          <a:ext cx="1795589" cy="14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World café event 1-</a:t>
          </a:r>
          <a:r>
            <a:rPr lang="en-US" sz="2000" kern="1200" dirty="0">
              <a:solidFill>
                <a:srgbClr val="C00000"/>
              </a:solidFill>
            </a:rPr>
            <a:t>November 2017</a:t>
          </a:r>
          <a:endParaRPr lang="he-IL" sz="2000" kern="1200" dirty="0"/>
        </a:p>
      </dsp:txBody>
      <dsp:txXfrm>
        <a:off x="837" y="196387"/>
        <a:ext cx="1795589" cy="1477818"/>
      </dsp:txXfrm>
    </dsp:sp>
    <dsp:sp modelId="{57A5F13D-19A6-49F9-8FDE-FC399C480947}">
      <dsp:nvSpPr>
        <dsp:cNvPr id="0" name=""/>
        <dsp:cNvSpPr/>
      </dsp:nvSpPr>
      <dsp:spPr>
        <a:xfrm>
          <a:off x="714674" y="1662545"/>
          <a:ext cx="369454" cy="369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60F599-5953-423C-AAE6-50B9E9A87D52}">
      <dsp:nvSpPr>
        <dsp:cNvPr id="0" name=""/>
        <dsp:cNvSpPr/>
      </dsp:nvSpPr>
      <dsp:spPr>
        <a:xfrm>
          <a:off x="1835264" y="2216727"/>
          <a:ext cx="1646402" cy="14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World café event 2-</a:t>
          </a:r>
          <a:r>
            <a:rPr lang="en-US" sz="2000" kern="1200" dirty="0">
              <a:solidFill>
                <a:srgbClr val="C00000"/>
              </a:solidFill>
            </a:rPr>
            <a:t>January 2017</a:t>
          </a:r>
          <a:endParaRPr lang="he-IL" sz="2000" kern="1200" dirty="0">
            <a:solidFill>
              <a:srgbClr val="C00000"/>
            </a:solidFill>
          </a:endParaRPr>
        </a:p>
      </dsp:txBody>
      <dsp:txXfrm>
        <a:off x="1835264" y="2216727"/>
        <a:ext cx="1646402" cy="1477818"/>
      </dsp:txXfrm>
    </dsp:sp>
    <dsp:sp modelId="{012DCEBA-9225-428D-A2CD-D4AD7F95C830}">
      <dsp:nvSpPr>
        <dsp:cNvPr id="0" name=""/>
        <dsp:cNvSpPr/>
      </dsp:nvSpPr>
      <dsp:spPr>
        <a:xfrm>
          <a:off x="2473738" y="1662545"/>
          <a:ext cx="369454" cy="369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9E29C7-0B89-4987-BC7A-EE57290B3F8D}">
      <dsp:nvSpPr>
        <dsp:cNvPr id="0" name=""/>
        <dsp:cNvSpPr/>
      </dsp:nvSpPr>
      <dsp:spPr>
        <a:xfrm>
          <a:off x="3527584" y="196387"/>
          <a:ext cx="1888254" cy="14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Place making -</a:t>
          </a:r>
          <a:r>
            <a:rPr lang="en-US" sz="2000" kern="1200" dirty="0">
              <a:solidFill>
                <a:srgbClr val="C00000"/>
              </a:solidFill>
            </a:rPr>
            <a:t>March 2018</a:t>
          </a:r>
          <a:endParaRPr lang="he-IL" sz="2000" kern="1200" dirty="0">
            <a:solidFill>
              <a:srgbClr val="C00000"/>
            </a:solidFill>
          </a:endParaRPr>
        </a:p>
      </dsp:txBody>
      <dsp:txXfrm>
        <a:off x="3527584" y="196387"/>
        <a:ext cx="1888254" cy="1477818"/>
      </dsp:txXfrm>
    </dsp:sp>
    <dsp:sp modelId="{EB2F503C-9A68-459B-BD49-C9573C6CEC3D}">
      <dsp:nvSpPr>
        <dsp:cNvPr id="0" name=""/>
        <dsp:cNvSpPr/>
      </dsp:nvSpPr>
      <dsp:spPr>
        <a:xfrm>
          <a:off x="4279134" y="1662545"/>
          <a:ext cx="369454" cy="369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45CDC9-6D1B-4D0C-9083-868CA8E8FDBE}">
      <dsp:nvSpPr>
        <dsp:cNvPr id="0" name=""/>
        <dsp:cNvSpPr/>
      </dsp:nvSpPr>
      <dsp:spPr>
        <a:xfrm>
          <a:off x="5446056" y="2216727"/>
          <a:ext cx="1713074" cy="14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Place making -</a:t>
          </a:r>
          <a:r>
            <a:rPr lang="en-US" sz="2000" kern="1200" dirty="0">
              <a:solidFill>
                <a:srgbClr val="C00000"/>
              </a:solidFill>
            </a:rPr>
            <a:t>June 2018</a:t>
          </a:r>
          <a:endParaRPr lang="he-IL" sz="2000" kern="1200" dirty="0">
            <a:solidFill>
              <a:srgbClr val="C00000"/>
            </a:solidFill>
          </a:endParaRPr>
        </a:p>
      </dsp:txBody>
      <dsp:txXfrm>
        <a:off x="5446056" y="2216727"/>
        <a:ext cx="1713074" cy="1477818"/>
      </dsp:txXfrm>
    </dsp:sp>
    <dsp:sp modelId="{F53CBA28-B560-4A4F-89B8-D6FE1935A3CC}">
      <dsp:nvSpPr>
        <dsp:cNvPr id="0" name=""/>
        <dsp:cNvSpPr/>
      </dsp:nvSpPr>
      <dsp:spPr>
        <a:xfrm>
          <a:off x="6117866" y="1662545"/>
          <a:ext cx="369454" cy="369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138CE24-3DE5-4BF6-A2AF-4964CEEC0E5F}" type="datetimeFigureOut">
              <a:rPr lang="he-IL" smtClean="0"/>
              <a:t>ח'/אדר/תש"פ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AAB24B6-3408-4D1C-A434-15B7CC9499C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30009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B24B6-3408-4D1C-A434-15B7CC9499CB}" type="slidenum">
              <a:rPr lang="he-IL" smtClean="0"/>
              <a:t>1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115110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B24B6-3408-4D1C-A434-15B7CC9499CB}" type="slidenum">
              <a:rPr lang="he-IL" smtClean="0"/>
              <a:t>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29621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4565" y="1806575"/>
            <a:ext cx="5825202" cy="1026502"/>
          </a:xfrm>
        </p:spPr>
        <p:txBody>
          <a:bodyPr anchor="b">
            <a:noAutofit/>
          </a:bodyPr>
          <a:lstStyle>
            <a:lvl1pPr algn="r">
              <a:defRPr sz="360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dirty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F96C-3955-43FA-B1DA-B1663A01F5C1}" type="datetimeFigureOut">
              <a:rPr lang="he-IL" smtClean="0"/>
              <a:t>ח'/אדר/תש"פ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00676-9121-4773-BE1C-8A88270F4DA4}" type="slidenum">
              <a:rPr lang="he-IL" smtClean="0"/>
              <a:t>‹#›</a:t>
            </a:fld>
            <a:endParaRPr lang="he-IL"/>
          </a:p>
        </p:txBody>
      </p:sp>
      <p:grpSp>
        <p:nvGrpSpPr>
          <p:cNvPr id="18" name="קבוצה 17"/>
          <p:cNvGrpSpPr/>
          <p:nvPr userDrawn="1"/>
        </p:nvGrpSpPr>
        <p:grpSpPr>
          <a:xfrm>
            <a:off x="755576" y="6913"/>
            <a:ext cx="6336947" cy="1799662"/>
            <a:chOff x="755576" y="6913"/>
            <a:chExt cx="6336947" cy="1799662"/>
          </a:xfrm>
        </p:grpSpPr>
        <p:pic>
          <p:nvPicPr>
            <p:cNvPr id="20" name="Picture 2" descr="C:\Users\חנן\Desktop\חנן\לימודים\שנה ב\תורת המוזיקה\washingto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4813" y="231007"/>
              <a:ext cx="3927710" cy="1296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BF96C-3955-43FA-B1DA-B1663A01F5C1}" type="datetimeFigureOut">
              <a:rPr lang="he-IL" smtClean="0"/>
              <a:t>ח'/אדר/תש"פ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0300676-9121-4773-BE1C-8A88270F4DA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0150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2276872"/>
            <a:ext cx="4801766" cy="83099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4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Social Initiatives</a:t>
            </a:r>
            <a:endParaRPr lang="he-IL" sz="48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8418" y="3356991"/>
            <a:ext cx="67999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Givat Washington Collage Campus</a:t>
            </a:r>
            <a:endParaRPr lang="he-IL" sz="32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8418" y="4077072"/>
            <a:ext cx="665591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Work plan for 2017-2018 academic year</a:t>
            </a:r>
            <a:endParaRPr lang="he-IL" sz="28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" name="קבוצה 5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2" name="קבוצה 1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5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2" descr="logo_g_w_english.jp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4" name="תמונה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356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3100622"/>
            <a:ext cx="648072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Target audience: Students from all faculties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4061102"/>
            <a:ext cx="597666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Location: Moshavim and towns near campus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2169836"/>
            <a:ext cx="59766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name: Students For The Elders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7" name="קבוצה 6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8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logo_g_w_english.jp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10" name="קבוצה 9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11" name="קבוצה 10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3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" descr="logo_g_w_english.jp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2" name="תמונה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971600" y="5040286"/>
            <a:ext cx="5688632" cy="7554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Associates: Old-age homes and senior centers 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63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1680571"/>
            <a:ext cx="309634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Goals</a:t>
            </a:r>
            <a:endParaRPr lang="he-IL" sz="36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643009"/>
            <a:ext cx="626469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Recruiting a group of at least 10 students that will volunteer in at least 2 different institutions every two weeks</a:t>
            </a:r>
            <a:endParaRPr lang="he-IL" sz="20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861048"/>
            <a:ext cx="568863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Creating an instruction and support center for the volunteers</a:t>
            </a:r>
            <a:endParaRPr lang="he-IL" sz="20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4814398"/>
            <a:ext cx="604867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Forming a “team spirit” among the volunteers</a:t>
            </a:r>
            <a:endParaRPr lang="he-IL" sz="20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9" name="קבוצה 8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10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logo_g_w_english.jp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12" name="קבוצה 11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13" name="קבוצה 12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5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logo_g_w_english.jp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4" name="תמונה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5361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9C18A9E-0F85-4B08-A4B6-E29BD1D03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924" y="2951182"/>
            <a:ext cx="5825202" cy="1026502"/>
          </a:xfrm>
        </p:spPr>
        <p:txBody>
          <a:bodyPr/>
          <a:lstStyle/>
          <a:p>
            <a:pPr algn="ctr"/>
            <a:r>
              <a:rPr lang="en-US" dirty="0"/>
              <a:t>Project partners</a:t>
            </a:r>
            <a:br>
              <a:rPr lang="en-US" dirty="0"/>
            </a:br>
            <a:r>
              <a:rPr lang="en-US" dirty="0"/>
              <a:t>and the model of partnership (responsibility and budget) </a:t>
            </a:r>
            <a:endParaRPr lang="he-IL" dirty="0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FFD8B5E5-DEF7-424D-8398-C749E4484A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7624" y="4509120"/>
            <a:ext cx="5825202" cy="1096899"/>
          </a:xfrm>
        </p:spPr>
        <p:txBody>
          <a:bodyPr/>
          <a:lstStyle/>
          <a:p>
            <a:pPr algn="ctr"/>
            <a:r>
              <a:rPr lang="en-US" dirty="0"/>
              <a:t>Invitation design for partnership:</a:t>
            </a:r>
          </a:p>
          <a:p>
            <a:pPr algn="ctr"/>
            <a:r>
              <a:rPr lang="en-US" dirty="0"/>
              <a:t>Flyer design 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2363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979712" y="1628800"/>
            <a:ext cx="4464496" cy="700221"/>
          </a:xfrm>
        </p:spPr>
        <p:txBody>
          <a:bodyPr/>
          <a:lstStyle/>
          <a:p>
            <a:pPr algn="r" rtl="0"/>
            <a:r>
              <a:rPr lang="en-US" dirty="0">
                <a:solidFill>
                  <a:schemeClr val="accent2"/>
                </a:solidFill>
              </a:rPr>
              <a:t>Annual Time Frame</a:t>
            </a:r>
            <a:endParaRPr lang="he-IL" dirty="0">
              <a:solidFill>
                <a:schemeClr val="accent2"/>
              </a:solidFill>
            </a:endParaRPr>
          </a:p>
        </p:txBody>
      </p:sp>
      <p:graphicFrame>
        <p:nvGraphicFramePr>
          <p:cNvPr id="8" name="דיאגרמה 7"/>
          <p:cNvGraphicFramePr/>
          <p:nvPr>
            <p:extLst>
              <p:ext uri="{D42A27DB-BD31-4B8C-83A1-F6EECF244321}">
                <p14:modId xmlns:p14="http://schemas.microsoft.com/office/powerpoint/2010/main" val="3993312575"/>
              </p:ext>
            </p:extLst>
          </p:nvPr>
        </p:nvGraphicFramePr>
        <p:xfrm>
          <a:off x="179512" y="2605616"/>
          <a:ext cx="7956376" cy="3694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קבוצה 3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5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logo_g_w_english.jpg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7" name="קבוצה 6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9" name="קבוצה 8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1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2" descr="logo_g_w_english.jpg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0" name="תמונה 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383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2411760" y="2193748"/>
            <a:ext cx="3571903" cy="628213"/>
          </a:xfrm>
        </p:spPr>
        <p:txBody>
          <a:bodyPr/>
          <a:lstStyle/>
          <a:p>
            <a:pPr algn="l" rtl="0"/>
            <a:r>
              <a:rPr lang="en-US" dirty="0">
                <a:solidFill>
                  <a:schemeClr val="accent2"/>
                </a:solidFill>
              </a:rPr>
              <a:t>3. World Café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for place making </a:t>
            </a:r>
            <a:endParaRPr lang="he-IL" dirty="0">
              <a:solidFill>
                <a:schemeClr val="accent2"/>
              </a:solidFill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130300" y="3068961"/>
            <a:ext cx="5825202" cy="1512168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Creating social meetings regarding the local story pf place, in a goal to create moral discussions that will help promote personal and communal initiatives on campus. </a:t>
            </a:r>
            <a:endParaRPr lang="he-IL" dirty="0"/>
          </a:p>
        </p:txBody>
      </p:sp>
      <p:grpSp>
        <p:nvGrpSpPr>
          <p:cNvPr id="4" name="קבוצה 3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5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logo_g_w_english.jp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7" name="קבוצה 6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8" name="קבוצה 7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0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2" descr="logo_g_w_english.jp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9" name="תמונה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926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3087011"/>
            <a:ext cx="619268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Target audience: Students, lecturers, campus residents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4291934"/>
            <a:ext cx="56886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Location: Main hall of campus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169836"/>
            <a:ext cx="59766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name: World Café for place making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7" name="קבוצה 6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8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logo_g_w_english.jp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10" name="קבוצה 9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11" name="קבוצה 10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3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" descr="logo_g_w_english.jp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2" name="תמונה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755576" y="5028242"/>
            <a:ext cx="568863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Associates: Community of </a:t>
            </a:r>
            <a:r>
              <a:rPr lang="en-US" sz="2400" dirty="0" err="1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Givat</a:t>
            </a:r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Washington, various institutions located in campus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97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1680571"/>
            <a:ext cx="309634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Goals</a:t>
            </a:r>
            <a:endParaRPr lang="he-IL" sz="36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2643009"/>
            <a:ext cx="525658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annual meetings (2 per semester) with at least 20 participants each</a:t>
            </a:r>
            <a:endParaRPr lang="he-IL" sz="20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3573016"/>
            <a:ext cx="568863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Growth in the amount of participants</a:t>
            </a:r>
            <a:endParaRPr lang="he-IL" sz="20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4293592"/>
            <a:ext cx="604867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social initiative that will be developed and done on campus (for example local street gallery telling the story with places to sit) until the end of the academic year</a:t>
            </a:r>
            <a:endParaRPr lang="he-IL" sz="20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9" name="קבוצה 8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10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logo_g_w_english.jp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12" name="קבוצה 11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13" name="קבוצה 12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5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logo_g_w_english.jp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4" name="תמונה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164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9C18A9E-0F85-4B08-A4B6-E29BD1D03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924" y="2951182"/>
            <a:ext cx="5825202" cy="1026502"/>
          </a:xfrm>
        </p:spPr>
        <p:txBody>
          <a:bodyPr/>
          <a:lstStyle/>
          <a:p>
            <a:pPr algn="ctr"/>
            <a:r>
              <a:rPr lang="en-US" dirty="0"/>
              <a:t>Project partners</a:t>
            </a:r>
            <a:br>
              <a:rPr lang="en-US" dirty="0"/>
            </a:br>
            <a:r>
              <a:rPr lang="en-US" dirty="0"/>
              <a:t>and the model of partnership (responsibility and budget) </a:t>
            </a:r>
            <a:endParaRPr lang="he-IL" dirty="0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FFD8B5E5-DEF7-424D-8398-C749E4484A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7624" y="4509120"/>
            <a:ext cx="5825202" cy="1096899"/>
          </a:xfrm>
        </p:spPr>
        <p:txBody>
          <a:bodyPr/>
          <a:lstStyle/>
          <a:p>
            <a:pPr algn="ctr"/>
            <a:r>
              <a:rPr lang="en-US" dirty="0"/>
              <a:t>Invitation design for partnership:</a:t>
            </a:r>
          </a:p>
          <a:p>
            <a:pPr algn="ctr"/>
            <a:r>
              <a:rPr lang="en-US" dirty="0"/>
              <a:t>Flyer design 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92431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619672" y="1628800"/>
            <a:ext cx="4752528" cy="700221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Annual Time Frame</a:t>
            </a:r>
            <a:endParaRPr lang="he-IL" dirty="0">
              <a:solidFill>
                <a:schemeClr val="accent2"/>
              </a:solidFill>
            </a:endParaRPr>
          </a:p>
        </p:txBody>
      </p:sp>
      <p:graphicFrame>
        <p:nvGraphicFramePr>
          <p:cNvPr id="8" name="דיאגרמה 7"/>
          <p:cNvGraphicFramePr/>
          <p:nvPr>
            <p:extLst>
              <p:ext uri="{D42A27DB-BD31-4B8C-83A1-F6EECF244321}">
                <p14:modId xmlns:p14="http://schemas.microsoft.com/office/powerpoint/2010/main" val="196298441"/>
              </p:ext>
            </p:extLst>
          </p:nvPr>
        </p:nvGraphicFramePr>
        <p:xfrm>
          <a:off x="179512" y="2605616"/>
          <a:ext cx="7956376" cy="3694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קבוצה 3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5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logo_g_w_english.jpg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7" name="קבוצה 6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9" name="קבוצה 8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1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2" descr="logo_g_w_english.jpg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0" name="תמונה 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221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1657698"/>
            <a:ext cx="489654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u="sng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 Projects</a:t>
            </a:r>
            <a:endParaRPr lang="he-IL" sz="4400" u="sng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621779" y="2444693"/>
            <a:ext cx="644314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Netball Team uniting GWAC faculty, students and staff</a:t>
            </a:r>
            <a:endParaRPr lang="he-IL" sz="36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645022"/>
            <a:ext cx="669674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Volunteering With Elders</a:t>
            </a:r>
            <a:endParaRPr lang="he-IL" sz="36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554584" y="4581128"/>
            <a:ext cx="657753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World Café for community place-making </a:t>
            </a:r>
            <a:endParaRPr lang="he-IL" sz="36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" name="קבוצה 5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9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logo_g_w_english.jpg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11" name="קבוצה 10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12" name="קבוצה 11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4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2" descr="logo_g_w_english.jp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3" name="תמונה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572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916832"/>
            <a:ext cx="39604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Netball Team</a:t>
            </a:r>
            <a:endParaRPr lang="he-IL" sz="36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2907020"/>
            <a:ext cx="5904656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>
                <a:solidFill>
                  <a:schemeClr val="accent2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Tahoma" panose="020B0604030504040204" pitchFamily="34" charset="0"/>
              </a:rPr>
              <a:t>Netball is a women empowering ball game that is becoming popular in Israel. The projects goal is to establish a Netball team on campus. The team will be a social center for the students.</a:t>
            </a:r>
            <a:endParaRPr lang="he-IL" sz="2000" dirty="0">
              <a:solidFill>
                <a:schemeClr val="accent2"/>
              </a:solidFill>
              <a:latin typeface="Droid Serif" panose="02020600060500020200" pitchFamily="18" charset="0"/>
              <a:ea typeface="Droid Serif" panose="02020600060500020200" pitchFamily="18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C:\Users\חנן\Downloads\IMG-20170604-WA0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06575"/>
            <a:ext cx="7630690" cy="473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קבוצה 5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7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logo_g_w_english.jpg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9" name="קבוצה 8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10" name="קבוצה 9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2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2" descr="logo_g_w_english.jp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1" name="תמונה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887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8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632 0.27769 L 0 -8.09249E-7 " pathEditMode="relative" rAng="0" ptsTypes="AA">
                                      <p:cBhvr>
                                        <p:cTn id="15" dur="1700" spd="-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16" y="-138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100620"/>
            <a:ext cx="82089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Target audience: Students, lecturers, campus residents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061101"/>
            <a:ext cx="56886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Location: Givat Washington Gym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2180672"/>
            <a:ext cx="59766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name: Netball On Campus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1" name="קבוצה 10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12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logo_g_w_english.jp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323528" y="4965221"/>
            <a:ext cx="568863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Associates: Israel Netball, </a:t>
            </a:r>
            <a:r>
              <a:rPr lang="en-US" sz="2400" dirty="0" err="1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Givat</a:t>
            </a:r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Washington facilities management, </a:t>
            </a:r>
            <a:r>
              <a:rPr lang="en-US" sz="2400" dirty="0" err="1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Givat</a:t>
            </a:r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Washington </a:t>
            </a:r>
            <a:r>
              <a:rPr lang="en-US" sz="2400" dirty="0" err="1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communnity</a:t>
            </a:r>
            <a:r>
              <a:rPr lang="en-US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he-IL" sz="24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0" name="קבוצה 9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14" name="קבוצה 13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6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2" descr="logo_g_w_english.jp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5" name="תמונה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889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68" y="2348880"/>
            <a:ext cx="6948798" cy="3348934"/>
          </a:xfrm>
          <a:prstGeom prst="rect">
            <a:avLst/>
          </a:prstGeom>
        </p:spPr>
      </p:pic>
      <p:grpSp>
        <p:nvGrpSpPr>
          <p:cNvPr id="10" name="קבוצה 9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11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logo_g_w_english.jpg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8" name="קבוצה 7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9" name="קבוצה 8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4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2" descr="logo_g_w_english.jp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3" name="תמונה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  <p:pic>
        <p:nvPicPr>
          <p:cNvPr id="6" name="תמונה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40160"/>
            <a:ext cx="3047535" cy="541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9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1680571"/>
            <a:ext cx="309634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Goals</a:t>
            </a:r>
            <a:endParaRPr lang="he-IL" sz="36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2643009"/>
            <a:ext cx="525658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Joining the national Netball League in the upcoming year (2017-2018)</a:t>
            </a:r>
            <a:endParaRPr lang="he-IL" sz="20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3507353"/>
            <a:ext cx="568863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Establishing a group of 12 core team members and 20 additional training players</a:t>
            </a:r>
            <a:endParaRPr lang="he-IL" sz="20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4404244"/>
            <a:ext cx="604867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Holding a social event for the community arranged and planned by the group</a:t>
            </a:r>
            <a:endParaRPr lang="he-IL" sz="20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5229200"/>
            <a:ext cx="554461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Raising a minimal budget for training equipment</a:t>
            </a:r>
            <a:endParaRPr lang="he-IL" sz="20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9" name="קבוצה 8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10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logo_g_w_english.jpg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12" name="קבוצה 11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13" name="קבוצה 12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5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logo_g_w_english.jp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4" name="תמונה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237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9C18A9E-0F85-4B08-A4B6-E29BD1D03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924" y="2951182"/>
            <a:ext cx="5825202" cy="1026502"/>
          </a:xfrm>
        </p:spPr>
        <p:txBody>
          <a:bodyPr/>
          <a:lstStyle/>
          <a:p>
            <a:pPr algn="ctr"/>
            <a:r>
              <a:rPr lang="en-US" dirty="0"/>
              <a:t>Project partners</a:t>
            </a:r>
            <a:br>
              <a:rPr lang="en-US" dirty="0"/>
            </a:br>
            <a:r>
              <a:rPr lang="en-US" dirty="0"/>
              <a:t>and the model of partnership (responsibility and budget) </a:t>
            </a:r>
            <a:endParaRPr lang="he-IL" dirty="0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FFD8B5E5-DEF7-424D-8398-C749E4484A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7624" y="4509120"/>
            <a:ext cx="5825202" cy="1096899"/>
          </a:xfrm>
        </p:spPr>
        <p:txBody>
          <a:bodyPr/>
          <a:lstStyle/>
          <a:p>
            <a:pPr algn="ctr"/>
            <a:r>
              <a:rPr lang="en-US" dirty="0"/>
              <a:t>Invitation design for partnership:</a:t>
            </a:r>
          </a:p>
          <a:p>
            <a:pPr algn="ctr"/>
            <a:r>
              <a:rPr lang="en-US" dirty="0"/>
              <a:t>Flyer design 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78384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619672" y="1628800"/>
            <a:ext cx="4147967" cy="700221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Annual Time Frame</a:t>
            </a:r>
            <a:endParaRPr lang="he-IL" dirty="0">
              <a:solidFill>
                <a:schemeClr val="accent2"/>
              </a:solidFill>
            </a:endParaRPr>
          </a:p>
        </p:txBody>
      </p:sp>
      <p:graphicFrame>
        <p:nvGraphicFramePr>
          <p:cNvPr id="8" name="דיאגרמה 7"/>
          <p:cNvGraphicFramePr/>
          <p:nvPr>
            <p:extLst>
              <p:ext uri="{D42A27DB-BD31-4B8C-83A1-F6EECF244321}">
                <p14:modId xmlns:p14="http://schemas.microsoft.com/office/powerpoint/2010/main" val="4212740658"/>
              </p:ext>
            </p:extLst>
          </p:nvPr>
        </p:nvGraphicFramePr>
        <p:xfrm>
          <a:off x="179512" y="2605616"/>
          <a:ext cx="7956376" cy="3694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קבוצה 3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5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logo_g_w_english.jpg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7" name="קבוצה 6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9" name="קבוצה 8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1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2" descr="logo_g_w_english.jpg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10" name="תמונה 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269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6812263" cy="628213"/>
          </a:xfrm>
        </p:spPr>
        <p:txBody>
          <a:bodyPr/>
          <a:lstStyle/>
          <a:p>
            <a:pPr algn="l" rtl="0"/>
            <a:r>
              <a:rPr lang="en-US" dirty="0">
                <a:solidFill>
                  <a:schemeClr val="accent2"/>
                </a:solidFill>
              </a:rPr>
              <a:t>2. Volunteering With Elders</a:t>
            </a:r>
            <a:endParaRPr lang="he-IL" dirty="0">
              <a:solidFill>
                <a:schemeClr val="accent2"/>
              </a:solidFill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043608" y="3068960"/>
            <a:ext cx="5825202" cy="1584176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The projects goal is to create a bond between the student community and the elderly community around the campus </a:t>
            </a:r>
          </a:p>
        </p:txBody>
      </p:sp>
      <p:grpSp>
        <p:nvGrpSpPr>
          <p:cNvPr id="4" name="קבוצה 3"/>
          <p:cNvGrpSpPr/>
          <p:nvPr/>
        </p:nvGrpSpPr>
        <p:grpSpPr>
          <a:xfrm>
            <a:off x="755576" y="6913"/>
            <a:ext cx="6269756" cy="1799662"/>
            <a:chOff x="755576" y="6913"/>
            <a:chExt cx="6269756" cy="1799662"/>
          </a:xfrm>
        </p:grpSpPr>
        <p:pic>
          <p:nvPicPr>
            <p:cNvPr id="5" name="Picture 3" descr="C:\Users\חנן\Downloads\IMG-20170316-WA000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913"/>
              <a:ext cx="2546749" cy="1799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logo_g_w_english.jp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920876" y="239816"/>
              <a:ext cx="4104456" cy="1333855"/>
            </a:xfrm>
            <a:prstGeom prst="rect">
              <a:avLst/>
            </a:prstGeom>
          </p:spPr>
        </p:pic>
      </p:grpSp>
      <p:grpSp>
        <p:nvGrpSpPr>
          <p:cNvPr id="7" name="קבוצה 6"/>
          <p:cNvGrpSpPr/>
          <p:nvPr/>
        </p:nvGrpSpPr>
        <p:grpSpPr>
          <a:xfrm>
            <a:off x="755576" y="0"/>
            <a:ext cx="6269756" cy="1806575"/>
            <a:chOff x="755576" y="0"/>
            <a:chExt cx="6269756" cy="1806575"/>
          </a:xfrm>
        </p:grpSpPr>
        <p:grpSp>
          <p:nvGrpSpPr>
            <p:cNvPr id="8" name="קבוצה 7"/>
            <p:cNvGrpSpPr/>
            <p:nvPr/>
          </p:nvGrpSpPr>
          <p:grpSpPr>
            <a:xfrm>
              <a:off x="755576" y="6913"/>
              <a:ext cx="6269756" cy="1799662"/>
              <a:chOff x="755576" y="6913"/>
              <a:chExt cx="6269756" cy="1799662"/>
            </a:xfrm>
          </p:grpSpPr>
          <p:pic>
            <p:nvPicPr>
              <p:cNvPr id="10" name="Picture 3" descr="C:\Users\חנן\Downloads\IMG-20170316-WA0002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6913"/>
                <a:ext cx="2546749" cy="1799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2" descr="logo_g_w_english.jp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20876" y="239816"/>
                <a:ext cx="4104456" cy="1333855"/>
              </a:xfrm>
              <a:prstGeom prst="rect">
                <a:avLst/>
              </a:prstGeom>
            </p:spPr>
          </p:pic>
        </p:grpSp>
        <p:pic>
          <p:nvPicPr>
            <p:cNvPr id="9" name="תמונה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320" y="0"/>
              <a:ext cx="1728192" cy="1728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553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allery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פיאה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מסמך" ma:contentTypeID="0x010100B4C3EF19FA3418409615FF83118818C0" ma:contentTypeVersion="15" ma:contentTypeDescription="צור מסמך חדש." ma:contentTypeScope="" ma:versionID="bd7418b69d2238e8984806c81722e524">
  <xsd:schema xmlns:xsd="http://www.w3.org/2001/XMLSchema" xmlns:xs="http://www.w3.org/2001/XMLSchema" xmlns:p="http://schemas.microsoft.com/office/2006/metadata/properties" xmlns:ns1="http://schemas.microsoft.com/sharepoint/v3" xmlns:ns3="a7d1c2cf-f282-4e55-b4a9-0689990b7e87" xmlns:ns4="0f6f46e8-743c-4450-8aeb-2a1ddd98e762" targetNamespace="http://schemas.microsoft.com/office/2006/metadata/properties" ma:root="true" ma:fieldsID="991ece3a77f5d406bb1e980fbefbf276" ns1:_="" ns3:_="" ns4:_="">
    <xsd:import namespace="http://schemas.microsoft.com/sharepoint/v3"/>
    <xsd:import namespace="a7d1c2cf-f282-4e55-b4a9-0689990b7e87"/>
    <xsd:import namespace="0f6f46e8-743c-4450-8aeb-2a1ddd98e762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מאפייני מדיניות תאימות מאוחדת" ma:description="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פעולת ממשק משתמש של מדיניות תאימות מאוחדת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d1c2cf-f282-4e55-b4a9-0689990b7e8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משותף עם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משותף עם פרטים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של רמז לשיתוף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6f46e8-743c-4450-8aeb-2a1ddd98e7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סוג תוכן"/>
        <xsd:element ref="dc:title" minOccurs="0" maxOccurs="1" ma:index="4" ma:displayName="כותרת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9AB9F85-67C4-4816-99C0-F3F771B2B0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7d1c2cf-f282-4e55-b4a9-0689990b7e87"/>
    <ds:schemaRef ds:uri="0f6f46e8-743c-4450-8aeb-2a1ddd98e7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A8BF80-A5A1-4C51-94FB-4BAE2B3E41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C8C8D0-89F4-45A7-A209-E411E402E9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Givat Washington Student Project</Template>
  <TotalTime>10273</TotalTime>
  <Words>507</Words>
  <Application>Microsoft Office PowerPoint</Application>
  <PresentationFormat>On-screen Show (4:3)</PresentationFormat>
  <Paragraphs>63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Droid Serif</vt:lpstr>
      <vt:lpstr>Tahoma</vt:lpstr>
      <vt:lpstr>Trebuchet MS</vt:lpstr>
      <vt:lpstr>Wingdings 3</vt:lpstr>
      <vt:lpstr>פיאה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 partners and the model of partnership (responsibility and budget) </vt:lpstr>
      <vt:lpstr>Annual Time Frame</vt:lpstr>
      <vt:lpstr>2. Volunteering With Elders</vt:lpstr>
      <vt:lpstr>PowerPoint Presentation</vt:lpstr>
      <vt:lpstr>PowerPoint Presentation</vt:lpstr>
      <vt:lpstr>Project partners and the model of partnership (responsibility and budget) </vt:lpstr>
      <vt:lpstr>Annual Time Frame</vt:lpstr>
      <vt:lpstr>3. World Café for place making </vt:lpstr>
      <vt:lpstr>PowerPoint Presentation</vt:lpstr>
      <vt:lpstr>PowerPoint Presentation</vt:lpstr>
      <vt:lpstr>Project partners and the model of partnership (responsibility and budget) </vt:lpstr>
      <vt:lpstr>Annual Time Frame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Givat Washington Placemaking</dc:title>
  <dc:creator>חנן</dc:creator>
  <cp:lastModifiedBy>Rhonda Sofer</cp:lastModifiedBy>
  <cp:revision>53</cp:revision>
  <dcterms:created xsi:type="dcterms:W3CDTF">2017-03-19T20:43:18Z</dcterms:created>
  <dcterms:modified xsi:type="dcterms:W3CDTF">2020-03-04T11:31:12Z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Givat Washington Placemaking</vt:lpwstr>
  </property>
  <property fmtid="{D5CDD505-2E9C-101B-9397-08002B2CF9AE}" pid="3" name="SlideDescription">
    <vt:lpwstr/>
  </property>
  <property fmtid="{D5CDD505-2E9C-101B-9397-08002B2CF9AE}" pid="4" name="ContentTypeId">
    <vt:lpwstr>0x010100B4C3EF19FA3418409615FF83118818C0</vt:lpwstr>
  </property>
</Properties>
</file>