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6" r:id="rId3"/>
  </p:sldIdLst>
  <p:sldSz cx="25192038" cy="35999738"/>
  <p:notesSz cx="6858000" cy="9144000"/>
  <p:defaultTextStyle>
    <a:defPPr>
      <a:defRPr lang="en-US"/>
    </a:defPPr>
    <a:lvl1pPr marL="0" algn="l" defTabSz="3599776" rtl="0" eaLnBrk="1" latinLnBrk="0" hangingPunct="1">
      <a:defRPr sz="7100" kern="1200">
        <a:solidFill>
          <a:schemeClr val="tx1"/>
        </a:solidFill>
        <a:latin typeface="+mn-lt"/>
        <a:ea typeface="+mn-ea"/>
        <a:cs typeface="+mn-cs"/>
      </a:defRPr>
    </a:lvl1pPr>
    <a:lvl2pPr marL="1799889" algn="l" defTabSz="3599776" rtl="0" eaLnBrk="1" latinLnBrk="0" hangingPunct="1">
      <a:defRPr sz="7100" kern="1200">
        <a:solidFill>
          <a:schemeClr val="tx1"/>
        </a:solidFill>
        <a:latin typeface="+mn-lt"/>
        <a:ea typeface="+mn-ea"/>
        <a:cs typeface="+mn-cs"/>
      </a:defRPr>
    </a:lvl2pPr>
    <a:lvl3pPr marL="3599776" algn="l" defTabSz="3599776" rtl="0" eaLnBrk="1" latinLnBrk="0" hangingPunct="1">
      <a:defRPr sz="7100" kern="1200">
        <a:solidFill>
          <a:schemeClr val="tx1"/>
        </a:solidFill>
        <a:latin typeface="+mn-lt"/>
        <a:ea typeface="+mn-ea"/>
        <a:cs typeface="+mn-cs"/>
      </a:defRPr>
    </a:lvl3pPr>
    <a:lvl4pPr marL="5399664" algn="l" defTabSz="3599776" rtl="0" eaLnBrk="1" latinLnBrk="0" hangingPunct="1">
      <a:defRPr sz="7100" kern="1200">
        <a:solidFill>
          <a:schemeClr val="tx1"/>
        </a:solidFill>
        <a:latin typeface="+mn-lt"/>
        <a:ea typeface="+mn-ea"/>
        <a:cs typeface="+mn-cs"/>
      </a:defRPr>
    </a:lvl4pPr>
    <a:lvl5pPr marL="7199552" algn="l" defTabSz="3599776" rtl="0" eaLnBrk="1" latinLnBrk="0" hangingPunct="1">
      <a:defRPr sz="7100" kern="1200">
        <a:solidFill>
          <a:schemeClr val="tx1"/>
        </a:solidFill>
        <a:latin typeface="+mn-lt"/>
        <a:ea typeface="+mn-ea"/>
        <a:cs typeface="+mn-cs"/>
      </a:defRPr>
    </a:lvl5pPr>
    <a:lvl6pPr marL="8999441" algn="l" defTabSz="3599776" rtl="0" eaLnBrk="1" latinLnBrk="0" hangingPunct="1">
      <a:defRPr sz="7100" kern="1200">
        <a:solidFill>
          <a:schemeClr val="tx1"/>
        </a:solidFill>
        <a:latin typeface="+mn-lt"/>
        <a:ea typeface="+mn-ea"/>
        <a:cs typeface="+mn-cs"/>
      </a:defRPr>
    </a:lvl6pPr>
    <a:lvl7pPr marL="10799330" algn="l" defTabSz="3599776" rtl="0" eaLnBrk="1" latinLnBrk="0" hangingPunct="1">
      <a:defRPr sz="7100" kern="1200">
        <a:solidFill>
          <a:schemeClr val="tx1"/>
        </a:solidFill>
        <a:latin typeface="+mn-lt"/>
        <a:ea typeface="+mn-ea"/>
        <a:cs typeface="+mn-cs"/>
      </a:defRPr>
    </a:lvl7pPr>
    <a:lvl8pPr marL="12599217" algn="l" defTabSz="3599776" rtl="0" eaLnBrk="1" latinLnBrk="0" hangingPunct="1">
      <a:defRPr sz="7100" kern="1200">
        <a:solidFill>
          <a:schemeClr val="tx1"/>
        </a:solidFill>
        <a:latin typeface="+mn-lt"/>
        <a:ea typeface="+mn-ea"/>
        <a:cs typeface="+mn-cs"/>
      </a:defRPr>
    </a:lvl8pPr>
    <a:lvl9pPr marL="14399106" algn="l" defTabSz="3599776" rtl="0" eaLnBrk="1" latinLnBrk="0" hangingPunct="1">
      <a:defRPr sz="7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29">
          <p15:clr>
            <a:srgbClr val="A4A3A4"/>
          </p15:clr>
        </p15:guide>
        <p15:guide id="2" orient="horz" pos="315">
          <p15:clr>
            <a:srgbClr val="A4A3A4"/>
          </p15:clr>
        </p15:guide>
        <p15:guide id="3" orient="horz" pos="22047">
          <p15:clr>
            <a:srgbClr val="A4A3A4"/>
          </p15:clr>
        </p15:guide>
        <p15:guide id="4" orient="horz">
          <p15:clr>
            <a:srgbClr val="A4A3A4"/>
          </p15:clr>
        </p15:guide>
        <p15:guide id="5" pos="334">
          <p15:clr>
            <a:srgbClr val="A4A3A4"/>
          </p15:clr>
        </p15:guide>
        <p15:guide id="6" pos="1553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5" autoAdjust="0"/>
    <p:restoredTop sz="94072" autoAdjust="0"/>
  </p:normalViewPr>
  <p:slideViewPr>
    <p:cSldViewPr snapToGrid="0" snapToObjects="1" showGuides="1">
      <p:cViewPr>
        <p:scale>
          <a:sx n="25" d="100"/>
          <a:sy n="25" d="100"/>
        </p:scale>
        <p:origin x="864" y="20"/>
      </p:cViewPr>
      <p:guideLst>
        <p:guide orient="horz" pos="3629"/>
        <p:guide orient="horz" pos="315"/>
        <p:guide orient="horz" pos="22047"/>
        <p:guide orient="horz"/>
        <p:guide pos="334"/>
        <p:guide pos="1553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6/24/2019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1533006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6/24/2019</a:t>
            </a:fld>
            <a:endParaRPr lang="en-US" dirty="0"/>
          </a:p>
        </p:txBody>
      </p:sp>
      <p:sp>
        <p:nvSpPr>
          <p:cNvPr id="4" name="Slide Image Placeholder 3"/>
          <p:cNvSpPr>
            <a:spLocks noGrp="1" noRot="1" noChangeAspect="1"/>
          </p:cNvSpPr>
          <p:nvPr>
            <p:ph type="sldImg" idx="2"/>
          </p:nvPr>
        </p:nvSpPr>
        <p:spPr>
          <a:xfrm>
            <a:off x="2228850" y="685800"/>
            <a:ext cx="24003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675050545"/>
      </p:ext>
    </p:extLst>
  </p:cSld>
  <p:clrMap bg1="lt1" tx1="dk1" bg2="lt2" tx2="dk2" accent1="accent1" accent2="accent2" accent3="accent3" accent4="accent4" accent5="accent5" accent6="accent6" hlink="hlink" folHlink="folHlink"/>
  <p:notesStyle>
    <a:lvl1pPr marL="0" algn="l" defTabSz="3599776" rtl="0" eaLnBrk="1" latinLnBrk="0" hangingPunct="1">
      <a:defRPr sz="4800" kern="1200">
        <a:solidFill>
          <a:schemeClr val="tx1"/>
        </a:solidFill>
        <a:latin typeface="+mn-lt"/>
        <a:ea typeface="+mn-ea"/>
        <a:cs typeface="+mn-cs"/>
      </a:defRPr>
    </a:lvl1pPr>
    <a:lvl2pPr marL="1799889" algn="l" defTabSz="3599776" rtl="0" eaLnBrk="1" latinLnBrk="0" hangingPunct="1">
      <a:defRPr sz="4800" kern="1200">
        <a:solidFill>
          <a:schemeClr val="tx1"/>
        </a:solidFill>
        <a:latin typeface="+mn-lt"/>
        <a:ea typeface="+mn-ea"/>
        <a:cs typeface="+mn-cs"/>
      </a:defRPr>
    </a:lvl2pPr>
    <a:lvl3pPr marL="3599776" algn="l" defTabSz="3599776" rtl="0" eaLnBrk="1" latinLnBrk="0" hangingPunct="1">
      <a:defRPr sz="4800" kern="1200">
        <a:solidFill>
          <a:schemeClr val="tx1"/>
        </a:solidFill>
        <a:latin typeface="+mn-lt"/>
        <a:ea typeface="+mn-ea"/>
        <a:cs typeface="+mn-cs"/>
      </a:defRPr>
    </a:lvl3pPr>
    <a:lvl4pPr marL="5399664" algn="l" defTabSz="3599776" rtl="0" eaLnBrk="1" latinLnBrk="0" hangingPunct="1">
      <a:defRPr sz="4800" kern="1200">
        <a:solidFill>
          <a:schemeClr val="tx1"/>
        </a:solidFill>
        <a:latin typeface="+mn-lt"/>
        <a:ea typeface="+mn-ea"/>
        <a:cs typeface="+mn-cs"/>
      </a:defRPr>
    </a:lvl4pPr>
    <a:lvl5pPr marL="7199552" algn="l" defTabSz="3599776" rtl="0" eaLnBrk="1" latinLnBrk="0" hangingPunct="1">
      <a:defRPr sz="4800" kern="1200">
        <a:solidFill>
          <a:schemeClr val="tx1"/>
        </a:solidFill>
        <a:latin typeface="+mn-lt"/>
        <a:ea typeface="+mn-ea"/>
        <a:cs typeface="+mn-cs"/>
      </a:defRPr>
    </a:lvl5pPr>
    <a:lvl6pPr marL="8999441" algn="l" defTabSz="3599776" rtl="0" eaLnBrk="1" latinLnBrk="0" hangingPunct="1">
      <a:defRPr sz="4800" kern="1200">
        <a:solidFill>
          <a:schemeClr val="tx1"/>
        </a:solidFill>
        <a:latin typeface="+mn-lt"/>
        <a:ea typeface="+mn-ea"/>
        <a:cs typeface="+mn-cs"/>
      </a:defRPr>
    </a:lvl6pPr>
    <a:lvl7pPr marL="10799330" algn="l" defTabSz="3599776" rtl="0" eaLnBrk="1" latinLnBrk="0" hangingPunct="1">
      <a:defRPr sz="4800" kern="1200">
        <a:solidFill>
          <a:schemeClr val="tx1"/>
        </a:solidFill>
        <a:latin typeface="+mn-lt"/>
        <a:ea typeface="+mn-ea"/>
        <a:cs typeface="+mn-cs"/>
      </a:defRPr>
    </a:lvl7pPr>
    <a:lvl8pPr marL="12599217" algn="l" defTabSz="3599776" rtl="0" eaLnBrk="1" latinLnBrk="0" hangingPunct="1">
      <a:defRPr sz="4800" kern="1200">
        <a:solidFill>
          <a:schemeClr val="tx1"/>
        </a:solidFill>
        <a:latin typeface="+mn-lt"/>
        <a:ea typeface="+mn-ea"/>
        <a:cs typeface="+mn-cs"/>
      </a:defRPr>
    </a:lvl8pPr>
    <a:lvl9pPr marL="14399106" algn="l" defTabSz="3599776" rtl="0" eaLnBrk="1" latinLnBrk="0" hangingPunct="1">
      <a:defRPr sz="4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801087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18974" y="6425827"/>
            <a:ext cx="11898341"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529393" y="5804361"/>
            <a:ext cx="11888949"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529391" y="15588601"/>
            <a:ext cx="11891854"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2725245" y="5804361"/>
            <a:ext cx="11888795"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2725245" y="6425827"/>
            <a:ext cx="11888795"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2725245" y="15607589"/>
            <a:ext cx="11885529"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2725245" y="16274772"/>
            <a:ext cx="11890085"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2725245" y="28083131"/>
            <a:ext cx="11879579"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2725245" y="28767135"/>
            <a:ext cx="11885529"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518974" y="16257349"/>
            <a:ext cx="11899368"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3219687" y="3498370"/>
            <a:ext cx="18752664"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9" name="Text Placeholder 76"/>
          <p:cNvSpPr>
            <a:spLocks noGrp="1"/>
          </p:cNvSpPr>
          <p:nvPr>
            <p:ph type="body" sz="quarter" idx="151" hasCustomPrompt="1"/>
          </p:nvPr>
        </p:nvSpPr>
        <p:spPr>
          <a:xfrm>
            <a:off x="3219687" y="2218210"/>
            <a:ext cx="18752664"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80" name="Text Placeholder 76"/>
          <p:cNvSpPr>
            <a:spLocks noGrp="1"/>
          </p:cNvSpPr>
          <p:nvPr>
            <p:ph type="body" sz="quarter" idx="153" hasCustomPrompt="1"/>
          </p:nvPr>
        </p:nvSpPr>
        <p:spPr>
          <a:xfrm>
            <a:off x="3219687" y="580236"/>
            <a:ext cx="18752664"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18974" y="6508586"/>
            <a:ext cx="5772264"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529393" y="5758641"/>
            <a:ext cx="5767709" cy="659288"/>
          </a:xfrm>
          <a:prstGeom prst="rect">
            <a:avLst/>
          </a:prstGeom>
          <a:noFill/>
        </p:spPr>
        <p:txBody>
          <a:bodyPr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INTRODUCTION</a:t>
            </a:r>
          </a:p>
        </p:txBody>
      </p:sp>
      <p:sp>
        <p:nvSpPr>
          <p:cNvPr id="19" name="Text Placeholder 3"/>
          <p:cNvSpPr>
            <a:spLocks noGrp="1"/>
          </p:cNvSpPr>
          <p:nvPr>
            <p:ph type="body" sz="quarter" idx="19" hasCustomPrompt="1"/>
          </p:nvPr>
        </p:nvSpPr>
        <p:spPr>
          <a:xfrm>
            <a:off x="518060" y="16174952"/>
            <a:ext cx="5773175"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529391" y="15542881"/>
            <a:ext cx="5768619"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6650633" y="6508586"/>
            <a:ext cx="11892594"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6650633" y="5758641"/>
            <a:ext cx="11892595"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6650633" y="23714639"/>
            <a:ext cx="11892595"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6650633" y="23047456"/>
            <a:ext cx="11892595"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8892159" y="5758641"/>
            <a:ext cx="5766642"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8892159" y="6508586"/>
            <a:ext cx="5766642"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8892159" y="15608744"/>
            <a:ext cx="5766642" cy="656336"/>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8913086" y="16275927"/>
            <a:ext cx="5724789"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8892159" y="28580547"/>
            <a:ext cx="5766642" cy="659288"/>
          </a:xfrm>
          <a:prstGeom prst="rect">
            <a:avLst/>
          </a:prstGeom>
          <a:noFill/>
        </p:spPr>
        <p:txBody>
          <a:bodyPr wrap="square" lIns="74996" tIns="74996" rIns="74996" bIns="74996" anchor="ctr" anchorCtr="0">
            <a:spAutoFit/>
          </a:bodyPr>
          <a:lstStyle>
            <a:lvl1pPr marL="0" indent="0" algn="ctr">
              <a:buNone/>
              <a:defRPr sz="3300" b="1" u="sng" baseline="0">
                <a:solidFill>
                  <a:schemeClr val="accent5">
                    <a:lumMod val="50000"/>
                  </a:schemeClr>
                </a:solidFill>
              </a:defRPr>
            </a:lvl1pPr>
          </a:lstStyle>
          <a:p>
            <a:pPr lvl="0"/>
            <a:r>
              <a:rPr lang="en-US" dirty="0"/>
              <a:t>(click to add) CONTACT</a:t>
            </a:r>
          </a:p>
        </p:txBody>
      </p:sp>
      <p:sp>
        <p:nvSpPr>
          <p:cNvPr id="30" name="Text Placeholder 3"/>
          <p:cNvSpPr>
            <a:spLocks noGrp="1"/>
          </p:cNvSpPr>
          <p:nvPr>
            <p:ph type="body" sz="quarter" idx="30" hasCustomPrompt="1"/>
          </p:nvPr>
        </p:nvSpPr>
        <p:spPr>
          <a:xfrm>
            <a:off x="18890715" y="29330961"/>
            <a:ext cx="5769531" cy="747972"/>
          </a:xfrm>
          <a:prstGeom prst="rect">
            <a:avLst/>
          </a:prstGeom>
        </p:spPr>
        <p:txBody>
          <a:bodyPr wrap="square" lIns="187489" tIns="187489" rIns="187489" bIns="187489">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18674" indent="-468721">
              <a:defRPr sz="2100">
                <a:latin typeface="Trebuchet MS" pitchFamily="34" charset="0"/>
              </a:defRPr>
            </a:lvl2pPr>
            <a:lvl3pPr marL="1687395" indent="-468721">
              <a:defRPr sz="2100">
                <a:latin typeface="Trebuchet MS" pitchFamily="34" charset="0"/>
              </a:defRPr>
            </a:lvl3pPr>
            <a:lvl4pPr marL="2202988" indent="-515593">
              <a:defRPr sz="2100">
                <a:latin typeface="Trebuchet MS" pitchFamily="34" charset="0"/>
              </a:defRPr>
            </a:lvl4pPr>
            <a:lvl5pPr marL="2577965" indent="-374977">
              <a:defRPr sz="2100">
                <a:latin typeface="Trebuchet MS" pitchFamily="34" charset="0"/>
              </a:defRPr>
            </a:lvl5pPr>
          </a:lstStyle>
          <a:p>
            <a:pPr lvl="0"/>
            <a:r>
              <a:rPr lang="en-US" dirty="0"/>
              <a:t>Enter your text here</a:t>
            </a:r>
          </a:p>
        </p:txBody>
      </p:sp>
      <p:sp>
        <p:nvSpPr>
          <p:cNvPr id="84" name="Text Placeholder 76"/>
          <p:cNvSpPr>
            <a:spLocks noGrp="1"/>
          </p:cNvSpPr>
          <p:nvPr>
            <p:ph type="body" sz="quarter" idx="150" hasCustomPrompt="1"/>
          </p:nvPr>
        </p:nvSpPr>
        <p:spPr>
          <a:xfrm>
            <a:off x="3219687" y="3498370"/>
            <a:ext cx="18752664"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85" name="Text Placeholder 76"/>
          <p:cNvSpPr>
            <a:spLocks noGrp="1"/>
          </p:cNvSpPr>
          <p:nvPr>
            <p:ph type="body" sz="quarter" idx="151" hasCustomPrompt="1"/>
          </p:nvPr>
        </p:nvSpPr>
        <p:spPr>
          <a:xfrm>
            <a:off x="3219687" y="2218210"/>
            <a:ext cx="18752664"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86" name="Text Placeholder 76"/>
          <p:cNvSpPr>
            <a:spLocks noGrp="1"/>
          </p:cNvSpPr>
          <p:nvPr>
            <p:ph type="body" sz="quarter" idx="178" hasCustomPrompt="1"/>
          </p:nvPr>
        </p:nvSpPr>
        <p:spPr>
          <a:xfrm>
            <a:off x="3219687" y="580236"/>
            <a:ext cx="18752664"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2.vml"/><Relationship Id="rId7" Type="http://schemas.openxmlformats.org/officeDocument/2006/relationships/image" Target="../media/image8.png"/><Relationship Id="rId12" Type="http://schemas.openxmlformats.org/officeDocument/2006/relationships/oleObject" Target="../embeddings/oleObject7.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6"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8.bin"/><Relationship Id="rId10" Type="http://schemas.openxmlformats.org/officeDocument/2006/relationships/oleObject" Target="../embeddings/oleObject6.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 name="Rectangle 39"/>
          <p:cNvSpPr/>
          <p:nvPr userDrawn="1"/>
        </p:nvSpPr>
        <p:spPr>
          <a:xfrm rot="10800000">
            <a:off x="0" y="34957121"/>
            <a:ext cx="25192038" cy="1042617"/>
          </a:xfrm>
          <a:prstGeom prst="rect">
            <a:avLst/>
          </a:prstGeom>
          <a:gradFill flip="none" rotWithShape="1">
            <a:gsLst>
              <a:gs pos="0">
                <a:schemeClr val="accent1">
                  <a:tint val="66000"/>
                  <a:satMod val="1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Box 14"/>
          <p:cNvSpPr txBox="1">
            <a:spLocks noChangeArrowheads="1"/>
          </p:cNvSpPr>
          <p:nvPr/>
        </p:nvSpPr>
        <p:spPr bwMode="auto">
          <a:xfrm>
            <a:off x="1079766" y="35321184"/>
            <a:ext cx="2211122" cy="274856"/>
          </a:xfrm>
          <a:prstGeom prst="rect">
            <a:avLst/>
          </a:prstGeom>
          <a:noFill/>
          <a:ln w="9525">
            <a:noFill/>
            <a:miter lim="800000"/>
            <a:headEnd/>
            <a:tailEnd/>
          </a:ln>
          <a:effectLst/>
        </p:spPr>
        <p:txBody>
          <a:bodyPr wrap="square" lIns="74854" tIns="37420" rIns="74854" bIns="37420">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grpSp>
        <p:nvGrpSpPr>
          <p:cNvPr id="23" name="Group 22"/>
          <p:cNvGrpSpPr/>
          <p:nvPr userDrawn="1"/>
        </p:nvGrpSpPr>
        <p:grpSpPr>
          <a:xfrm>
            <a:off x="-12658121" y="-48127"/>
            <a:ext cx="12259293" cy="36047865"/>
            <a:chOff x="-11225189" y="-1"/>
            <a:chExt cx="11018865" cy="32918401"/>
          </a:xfrm>
        </p:grpSpPr>
        <p:sp>
          <p:nvSpPr>
            <p:cNvPr id="24" name="Rectangle 2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70cmx100cm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2527300" indent="-650875" algn="l" defTabSz="850900">
                <a:tabLst/>
              </a:pPr>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25" name="Straight Connector 24"/>
            <p:cNvCxnSpPr/>
            <p:nvPr/>
          </p:nvCxnSpPr>
          <p:spPr>
            <a:xfrm>
              <a:off x="-11225189" y="7240467"/>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userDrawn="1"/>
          </p:nvPicPr>
          <p:blipFill>
            <a:blip r:embed="rId4"/>
            <a:stretch>
              <a:fillRect/>
            </a:stretch>
          </p:blipFill>
          <p:spPr>
            <a:xfrm>
              <a:off x="-10479105" y="8864712"/>
              <a:ext cx="1597666" cy="1201935"/>
            </a:xfrm>
            <a:prstGeom prst="rect">
              <a:avLst/>
            </a:prstGeom>
          </p:spPr>
        </p:pic>
        <p:pic>
          <p:nvPicPr>
            <p:cNvPr id="30" name="Picture 29"/>
            <p:cNvPicPr>
              <a:picLocks noChangeAspect="1"/>
            </p:cNvPicPr>
            <p:nvPr userDrawn="1"/>
          </p:nvPicPr>
          <p:blipFill>
            <a:blip r:embed="rId5"/>
            <a:stretch>
              <a:fillRect/>
            </a:stretch>
          </p:blipFill>
          <p:spPr>
            <a:xfrm>
              <a:off x="-10732765" y="13164079"/>
              <a:ext cx="9986808" cy="1053596"/>
            </a:xfrm>
            <a:prstGeom prst="rect">
              <a:avLst/>
            </a:prstGeom>
          </p:spPr>
        </p:pic>
        <p:grpSp>
          <p:nvGrpSpPr>
            <p:cNvPr id="32" name="Group 31"/>
            <p:cNvGrpSpPr/>
            <p:nvPr userDrawn="1"/>
          </p:nvGrpSpPr>
          <p:grpSpPr>
            <a:xfrm>
              <a:off x="-9744993" y="19956177"/>
              <a:ext cx="7531182" cy="2120441"/>
              <a:chOff x="-4470427" y="9369659"/>
              <a:chExt cx="3470785" cy="974221"/>
            </a:xfrm>
          </p:grpSpPr>
          <p:grpSp>
            <p:nvGrpSpPr>
              <p:cNvPr id="46" name="Group 45"/>
              <p:cNvGrpSpPr/>
              <p:nvPr userDrawn="1"/>
            </p:nvGrpSpPr>
            <p:grpSpPr>
              <a:xfrm>
                <a:off x="-2783495" y="9413884"/>
                <a:ext cx="624431" cy="898923"/>
                <a:chOff x="-3958697" y="8757291"/>
                <a:chExt cx="779338" cy="1288150"/>
              </a:xfrm>
            </p:grpSpPr>
            <p:pic>
              <p:nvPicPr>
                <p:cNvPr id="52" name="Picture 51"/>
                <p:cNvPicPr>
                  <a:picLocks noChangeAspect="1"/>
                </p:cNvPicPr>
                <p:nvPr userDrawn="1"/>
              </p:nvPicPr>
              <p:blipFill>
                <a:blip r:embed="rId6"/>
                <a:stretch>
                  <a:fillRect/>
                </a:stretch>
              </p:blipFill>
              <p:spPr>
                <a:xfrm>
                  <a:off x="-3948160" y="8757291"/>
                  <a:ext cx="768801" cy="1090857"/>
                </a:xfrm>
                <a:prstGeom prst="rect">
                  <a:avLst/>
                </a:prstGeom>
              </p:spPr>
            </p:pic>
            <p:sp>
              <p:nvSpPr>
                <p:cNvPr id="53" name="TextBox 52"/>
                <p:cNvSpPr txBox="1"/>
                <p:nvPr userDrawn="1"/>
              </p:nvSpPr>
              <p:spPr>
                <a:xfrm>
                  <a:off x="-3958697" y="9754032"/>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a:solidFill>
                        <a:schemeClr val="tx1"/>
                      </a:solidFill>
                    </a:rPr>
                    <a:t>ORIGINAL</a:t>
                  </a:r>
                </a:p>
              </p:txBody>
            </p:sp>
          </p:grpSp>
          <p:grpSp>
            <p:nvGrpSpPr>
              <p:cNvPr id="47" name="Group 46"/>
              <p:cNvGrpSpPr/>
              <p:nvPr userDrawn="1"/>
            </p:nvGrpSpPr>
            <p:grpSpPr>
              <a:xfrm>
                <a:off x="-2033159" y="9413897"/>
                <a:ext cx="1033517" cy="898915"/>
                <a:chOff x="-2921738" y="8936792"/>
                <a:chExt cx="1420279" cy="1235304"/>
              </a:xfrm>
            </p:grpSpPr>
            <p:pic>
              <p:nvPicPr>
                <p:cNvPr id="50" name="Picture 49"/>
                <p:cNvPicPr>
                  <a:picLocks noChangeAspect="1"/>
                </p:cNvPicPr>
                <p:nvPr userDrawn="1"/>
              </p:nvPicPr>
              <p:blipFill>
                <a:blip r:embed="rId6"/>
                <a:stretch>
                  <a:fillRect/>
                </a:stretch>
              </p:blipFill>
              <p:spPr>
                <a:xfrm>
                  <a:off x="-2921738" y="8936792"/>
                  <a:ext cx="1420279" cy="1029694"/>
                </a:xfrm>
                <a:prstGeom prst="rect">
                  <a:avLst/>
                </a:prstGeom>
              </p:spPr>
            </p:pic>
            <p:sp>
              <p:nvSpPr>
                <p:cNvPr id="51" name="TextBox 50"/>
                <p:cNvSpPr txBox="1"/>
                <p:nvPr userDrawn="1"/>
              </p:nvSpPr>
              <p:spPr>
                <a:xfrm>
                  <a:off x="-2918991" y="9892640"/>
                  <a:ext cx="1417532" cy="279456"/>
                </a:xfrm>
                <a:prstGeom prst="rect">
                  <a:avLst/>
                </a:prstGeom>
                <a:solidFill>
                  <a:srgbClr val="FF0000"/>
                </a:solidFill>
              </p:spPr>
              <p:txBody>
                <a:bodyPr wrap="square" lIns="457200" tIns="91440" rIns="457200" bIns="91440" rtlCol="0">
                  <a:spAutoFit/>
                </a:bodyPr>
                <a:lstStyle/>
                <a:p>
                  <a:pPr algn="ctr"/>
                  <a:r>
                    <a:rPr lang="en-US" sz="2000" b="1" dirty="0">
                      <a:solidFill>
                        <a:schemeClr val="bg1"/>
                      </a:solidFill>
                    </a:rPr>
                    <a:t>DISTORTED</a:t>
                  </a:r>
                  <a:endParaRPr lang="en-US" sz="9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9369659"/>
                <a:ext cx="1098742" cy="847761"/>
              </a:xfrm>
              <a:prstGeom prst="rect">
                <a:avLst/>
              </a:prstGeom>
            </p:spPr>
          </p:pic>
          <p:sp>
            <p:nvSpPr>
              <p:cNvPr id="49" name="TextBox 48"/>
              <p:cNvSpPr txBox="1"/>
              <p:nvPr userDrawn="1"/>
            </p:nvSpPr>
            <p:spPr>
              <a:xfrm>
                <a:off x="-4440600" y="10018647"/>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37" name="Group 36"/>
            <p:cNvGrpSpPr/>
            <p:nvPr userDrawn="1"/>
          </p:nvGrpSpPr>
          <p:grpSpPr>
            <a:xfrm>
              <a:off x="-10409330" y="24221626"/>
              <a:ext cx="9344084" cy="2453249"/>
              <a:chOff x="-4759852" y="11112402"/>
              <a:chExt cx="4306270" cy="1127127"/>
            </a:xfrm>
          </p:grpSpPr>
          <p:graphicFrame>
            <p:nvGraphicFramePr>
              <p:cNvPr id="38" name="Object 37"/>
              <p:cNvGraphicFramePr>
                <a:graphicFrameLocks noChangeAspect="1"/>
              </p:cNvGraphicFramePr>
              <p:nvPr userDrawn="1">
                <p:extLst>
                  <p:ext uri="{D42A27DB-BD31-4B8C-83A1-F6EECF244321}">
                    <p14:modId xmlns:p14="http://schemas.microsoft.com/office/powerpoint/2010/main" val="788361304"/>
                  </p:ext>
                </p:extLst>
              </p:nvPr>
            </p:nvGraphicFramePr>
            <p:xfrm>
              <a:off x="-4533347" y="11112407"/>
              <a:ext cx="1828800" cy="1117600"/>
            </p:xfrm>
            <a:graphic>
              <a:graphicData uri="http://schemas.openxmlformats.org/presentationml/2006/ole">
                <mc:AlternateContent xmlns:mc="http://schemas.openxmlformats.org/markup-compatibility/2006">
                  <mc:Choice xmlns:v="urn:schemas-microsoft-com:vml" Requires="v">
                    <p:oleObj spid="_x0000_s1206"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1112407"/>
                            <a:ext cx="1828800" cy="1117600"/>
                          </a:xfrm>
                          <a:prstGeom prst="rect">
                            <a:avLst/>
                          </a:prstGeom>
                        </p:spPr>
                      </p:pic>
                    </p:oleObj>
                  </mc:Fallback>
                </mc:AlternateContent>
              </a:graphicData>
            </a:graphic>
          </p:graphicFrame>
          <p:graphicFrame>
            <p:nvGraphicFramePr>
              <p:cNvPr id="39" name="Object 38"/>
              <p:cNvGraphicFramePr>
                <a:graphicFrameLocks noChangeAspect="1"/>
              </p:cNvGraphicFramePr>
              <p:nvPr userDrawn="1">
                <p:extLst>
                  <p:ext uri="{D42A27DB-BD31-4B8C-83A1-F6EECF244321}">
                    <p14:modId xmlns:p14="http://schemas.microsoft.com/office/powerpoint/2010/main" val="4269981894"/>
                  </p:ext>
                </p:extLst>
              </p:nvPr>
            </p:nvGraphicFramePr>
            <p:xfrm>
              <a:off x="-2456641" y="11116100"/>
              <a:ext cx="1828800" cy="1117600"/>
            </p:xfrm>
            <a:graphic>
              <a:graphicData uri="http://schemas.openxmlformats.org/presentationml/2006/ole">
                <mc:AlternateContent xmlns:mc="http://schemas.openxmlformats.org/markup-compatibility/2006">
                  <mc:Choice xmlns:v="urn:schemas-microsoft-com:vml" Requires="v">
                    <p:oleObj spid="_x0000_s1207"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1116100"/>
                            <a:ext cx="1828800" cy="1117600"/>
                          </a:xfrm>
                          <a:prstGeom prst="rect">
                            <a:avLst/>
                          </a:prstGeom>
                        </p:spPr>
                      </p:pic>
                    </p:oleObj>
                  </mc:Fallback>
                </mc:AlternateContent>
              </a:graphicData>
            </a:graphic>
          </p:graphicFrame>
          <p:sp>
            <p:nvSpPr>
              <p:cNvPr id="41" name="TextBox 40"/>
              <p:cNvSpPr txBox="1"/>
              <p:nvPr userDrawn="1"/>
            </p:nvSpPr>
            <p:spPr>
              <a:xfrm rot="16200000">
                <a:off x="-5235785" y="11588335"/>
                <a:ext cx="1117601" cy="165735"/>
              </a:xfrm>
              <a:prstGeom prst="rect">
                <a:avLst/>
              </a:prstGeom>
              <a:noFill/>
            </p:spPr>
            <p:txBody>
              <a:bodyPr wrap="square" lIns="91440" tIns="91440" rIns="91440" bIns="0" rtlCol="0">
                <a:spAutoFit/>
              </a:bodyPr>
              <a:lstStyle/>
              <a:p>
                <a:pPr algn="ctr"/>
                <a:r>
                  <a:rPr lang="en-US" sz="2000" dirty="0">
                    <a:solidFill>
                      <a:srgbClr val="92D050"/>
                    </a:solidFill>
                  </a:rPr>
                  <a:t>Good</a:t>
                </a:r>
                <a:r>
                  <a:rPr lang="en-US" sz="2000" baseline="0" dirty="0">
                    <a:solidFill>
                      <a:srgbClr val="92D050"/>
                    </a:solidFill>
                  </a:rPr>
                  <a:t> </a:t>
                </a:r>
                <a:r>
                  <a:rPr lang="en-US" sz="2000" baseline="0" dirty="0">
                    <a:solidFill>
                      <a:schemeClr val="bg1"/>
                    </a:solidFill>
                  </a:rPr>
                  <a:t>printing quality</a:t>
                </a:r>
                <a:endParaRPr lang="en-US" sz="2000" dirty="0">
                  <a:solidFill>
                    <a:schemeClr val="bg1"/>
                  </a:solidFill>
                </a:endParaRPr>
              </a:p>
            </p:txBody>
          </p:sp>
          <p:sp>
            <p:nvSpPr>
              <p:cNvPr id="45" name="TextBox 44"/>
              <p:cNvSpPr txBox="1"/>
              <p:nvPr userDrawn="1"/>
            </p:nvSpPr>
            <p:spPr>
              <a:xfrm rot="16200000">
                <a:off x="-1095250" y="11597861"/>
                <a:ext cx="1117601" cy="165735"/>
              </a:xfrm>
              <a:prstGeom prst="rect">
                <a:avLst/>
              </a:prstGeom>
              <a:noFill/>
            </p:spPr>
            <p:txBody>
              <a:bodyPr wrap="square" lIns="91440" tIns="91440" rIns="91440" bIns="0" rtlCol="0">
                <a:spAutoFit/>
              </a:bodyPr>
              <a:lstStyle/>
              <a:p>
                <a:pPr algn="ctr"/>
                <a:r>
                  <a:rPr lang="en-US" sz="2000" dirty="0">
                    <a:solidFill>
                      <a:srgbClr val="FF0000"/>
                    </a:solidFill>
                  </a:rPr>
                  <a:t>Bad </a:t>
                </a:r>
                <a:r>
                  <a:rPr lang="en-US" sz="2000" dirty="0">
                    <a:solidFill>
                      <a:schemeClr val="bg1"/>
                    </a:solidFill>
                  </a:rPr>
                  <a:t>printing quality</a:t>
                </a:r>
              </a:p>
            </p:txBody>
          </p:sp>
        </p:grpSp>
      </p:grpSp>
      <p:grpSp>
        <p:nvGrpSpPr>
          <p:cNvPr id="54" name="Group 53"/>
          <p:cNvGrpSpPr/>
          <p:nvPr userDrawn="1"/>
        </p:nvGrpSpPr>
        <p:grpSpPr>
          <a:xfrm>
            <a:off x="25590866" y="1"/>
            <a:ext cx="12284832" cy="35999737"/>
            <a:chOff x="44157839" y="-55064"/>
            <a:chExt cx="11062139" cy="32416731"/>
          </a:xfrm>
        </p:grpSpPr>
        <p:sp>
          <p:nvSpPr>
            <p:cNvPr id="55" name="Rectangle 54"/>
            <p:cNvSpPr/>
            <p:nvPr userDrawn="1"/>
          </p:nvSpPr>
          <p:spPr>
            <a:xfrm>
              <a:off x="44157839" y="-55064"/>
              <a:ext cx="11062139" cy="3241673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429000"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b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2000250"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864352138"/>
                </p:ext>
              </p:extLst>
            </p:nvPr>
          </p:nvGraphicFramePr>
          <p:xfrm>
            <a:off x="46871237" y="3286607"/>
            <a:ext cx="5586150" cy="2063772"/>
          </p:xfrm>
          <a:graphic>
            <a:graphicData uri="http://schemas.openxmlformats.org/presentationml/2006/ole">
              <mc:AlternateContent xmlns:mc="http://schemas.openxmlformats.org/markup-compatibility/2006">
                <mc:Choice xmlns:v="urn:schemas-microsoft-com:vml" Requires="v">
                  <p:oleObj spid="_x0000_s1208"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3286607"/>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487207" y="7579895"/>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3826150514"/>
                </p:ext>
              </p:extLst>
            </p:nvPr>
          </p:nvGraphicFramePr>
          <p:xfrm>
            <a:off x="44629619" y="11328671"/>
            <a:ext cx="1482266" cy="992162"/>
          </p:xfrm>
          <a:graphic>
            <a:graphicData uri="http://schemas.openxmlformats.org/presentationml/2006/ole">
              <mc:AlternateContent xmlns:mc="http://schemas.openxmlformats.org/markup-compatibility/2006">
                <mc:Choice xmlns:v="urn:schemas-microsoft-com:vml" Requires="v">
                  <p:oleObj spid="_x0000_s1209"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1328671"/>
                          <a:ext cx="1482266" cy="992162"/>
                        </a:xfrm>
                        <a:prstGeom prst="rect">
                          <a:avLst/>
                        </a:prstGeom>
                      </p:spPr>
                    </p:pic>
                  </p:oleObj>
                </mc:Fallback>
              </mc:AlternateContent>
            </a:graphicData>
          </a:graphic>
        </p:graphicFrame>
        <p:grpSp>
          <p:nvGrpSpPr>
            <p:cNvPr id="59" name="Group 58"/>
            <p:cNvGrpSpPr/>
            <p:nvPr userDrawn="1"/>
          </p:nvGrpSpPr>
          <p:grpSpPr>
            <a:xfrm>
              <a:off x="44487207" y="24836946"/>
              <a:ext cx="10354213" cy="1265612"/>
              <a:chOff x="44200453" y="24417697"/>
              <a:chExt cx="9771399" cy="1090622"/>
            </a:xfrm>
          </p:grpSpPr>
          <p:sp>
            <p:nvSpPr>
              <p:cNvPr id="61" name="Rounded Rectangle 60"/>
              <p:cNvSpPr/>
              <p:nvPr userDrawn="1"/>
            </p:nvSpPr>
            <p:spPr>
              <a:xfrm>
                <a:off x="44200453" y="2441769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4516029"/>
                <a:ext cx="914401" cy="914399"/>
              </a:xfrm>
              <a:prstGeom prst="rect">
                <a:avLst/>
              </a:prstGeom>
              <a:noFill/>
              <a:ln>
                <a:noFill/>
              </a:ln>
            </p:spPr>
          </p:pic>
          <p:sp>
            <p:nvSpPr>
              <p:cNvPr id="63" name="TextBox 62"/>
              <p:cNvSpPr txBox="1"/>
              <p:nvPr userDrawn="1"/>
            </p:nvSpPr>
            <p:spPr>
              <a:xfrm>
                <a:off x="45300663" y="24607618"/>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487207" y="30460763"/>
              <a:ext cx="6870215" cy="1260334"/>
            </a:xfrm>
            <a:prstGeom prst="rect">
              <a:avLst/>
            </a:prstGeom>
            <a:noFill/>
          </p:spPr>
          <p:txBody>
            <a:bodyPr wrap="square" lIns="65304" tIns="32651" rIns="65304" bIns="32651" rtlCol="0">
              <a:spAutoFit/>
            </a:bodyPr>
            <a:lstStyle/>
            <a:p>
              <a:pPr marL="287338" indent="-287338">
                <a:lnSpc>
                  <a:spcPts val="2600"/>
                </a:lnSpc>
              </a:pPr>
              <a:r>
                <a:rPr lang="en-US" sz="2800" dirty="0">
                  <a:solidFill>
                    <a:schemeClr val="bg1"/>
                  </a:solidFill>
                </a:rPr>
                <a:t>©2015</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400" dirty="0">
                  <a:solidFill>
                    <a:schemeClr val="bg1"/>
                  </a:solidFill>
                </a:rPr>
                <a:t>2117 Fourth Street ,</a:t>
              </a:r>
              <a:r>
                <a:rPr lang="en-US" sz="2400" baseline="0" dirty="0">
                  <a:solidFill>
                    <a:schemeClr val="bg1"/>
                  </a:solidFill>
                </a:rPr>
                <a:t> Unit C</a:t>
              </a:r>
            </a:p>
            <a:p>
              <a:pPr marL="287338" indent="0">
                <a:lnSpc>
                  <a:spcPts val="2600"/>
                </a:lnSpc>
              </a:pPr>
              <a:r>
                <a:rPr lang="en-US" sz="2400" baseline="0" dirty="0">
                  <a:solidFill>
                    <a:schemeClr val="bg1"/>
                  </a:solidFill>
                </a:rPr>
                <a:t>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1" baseline="0" dirty="0">
                  <a:solidFill>
                    <a:srgbClr val="FFFF00"/>
                  </a:solidFill>
                </a:rPr>
                <a:t>posterpresenter@gmail.com</a:t>
              </a:r>
              <a:endParaRPr lang="en-US" sz="2800" b="1" dirty="0">
                <a:solidFill>
                  <a:srgbClr val="FFFF00"/>
                </a:solidFill>
              </a:endParaRPr>
            </a:p>
          </p:txBody>
        </p:sp>
      </p:grpSp>
      <p:sp>
        <p:nvSpPr>
          <p:cNvPr id="36" name="Rectangle 35"/>
          <p:cNvSpPr/>
          <p:nvPr userDrawn="1"/>
        </p:nvSpPr>
        <p:spPr>
          <a:xfrm>
            <a:off x="0" y="1207"/>
            <a:ext cx="25192038" cy="1042617"/>
          </a:xfrm>
          <a:prstGeom prst="rect">
            <a:avLst/>
          </a:prstGeom>
          <a:gradFill flip="none" rotWithShape="1">
            <a:gsLst>
              <a:gs pos="0">
                <a:schemeClr val="accent1">
                  <a:tint val="66000"/>
                  <a:satMod val="1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6096" y="4886865"/>
            <a:ext cx="25185942" cy="274521"/>
          </a:xfrm>
          <a:prstGeom prst="rect">
            <a:avLst/>
          </a:prstGeom>
          <a:gradFill>
            <a:gsLst>
              <a:gs pos="100000">
                <a:srgbClr val="DAE9F6"/>
              </a:gs>
              <a:gs pos="0">
                <a:schemeClr val="accent1">
                  <a:tint val="66000"/>
                  <a:satMod val="160000"/>
                </a:schemeClr>
              </a:gs>
              <a:gs pos="51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572142" y="5749826"/>
            <a:ext cx="11844966" cy="29207295"/>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userDrawn="1"/>
        </p:nvSpPr>
        <p:spPr>
          <a:xfrm>
            <a:off x="12683490" y="5749826"/>
            <a:ext cx="11844966" cy="29207295"/>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599776" rtl="0" eaLnBrk="1" latinLnBrk="0" hangingPunct="1">
        <a:spcBef>
          <a:spcPct val="0"/>
        </a:spcBef>
        <a:buNone/>
        <a:defRPr sz="7200" kern="1200">
          <a:solidFill>
            <a:schemeClr val="bg1"/>
          </a:solidFill>
          <a:latin typeface="Trebuchet MS" pitchFamily="34" charset="0"/>
          <a:ea typeface="+mj-ea"/>
          <a:cs typeface="+mj-cs"/>
        </a:defRPr>
      </a:lvl1pPr>
    </p:titleStyle>
    <p:bodyStyle>
      <a:lvl1pPr marL="1349916" indent="-1349916" algn="l" defTabSz="3599776" rtl="0" eaLnBrk="1" latinLnBrk="0" hangingPunct="1">
        <a:spcBef>
          <a:spcPct val="20000"/>
        </a:spcBef>
        <a:buFont typeface="Arial" pitchFamily="34" charset="0"/>
        <a:buChar char="•"/>
        <a:defRPr sz="12600" kern="1200">
          <a:solidFill>
            <a:schemeClr val="tx1"/>
          </a:solidFill>
          <a:latin typeface="+mn-lt"/>
          <a:ea typeface="+mn-ea"/>
          <a:cs typeface="+mn-cs"/>
        </a:defRPr>
      </a:lvl1pPr>
      <a:lvl2pPr marL="2924818" indent="-1124930" algn="l" defTabSz="3599776" rtl="0" eaLnBrk="1" latinLnBrk="0" hangingPunct="1">
        <a:spcBef>
          <a:spcPct val="20000"/>
        </a:spcBef>
        <a:buFont typeface="Arial" pitchFamily="34" charset="0"/>
        <a:buChar char="–"/>
        <a:defRPr sz="11100" kern="1200">
          <a:solidFill>
            <a:schemeClr val="tx1"/>
          </a:solidFill>
          <a:latin typeface="+mn-lt"/>
          <a:ea typeface="+mn-ea"/>
          <a:cs typeface="+mn-cs"/>
        </a:defRPr>
      </a:lvl2pPr>
      <a:lvl3pPr marL="4499721" indent="-899945" algn="l" defTabSz="3599776" rtl="0" eaLnBrk="1" latinLnBrk="0" hangingPunct="1">
        <a:spcBef>
          <a:spcPct val="20000"/>
        </a:spcBef>
        <a:buFont typeface="Arial" pitchFamily="34" charset="0"/>
        <a:buChar char="•"/>
        <a:defRPr sz="9500" kern="1200">
          <a:solidFill>
            <a:schemeClr val="tx1"/>
          </a:solidFill>
          <a:latin typeface="+mn-lt"/>
          <a:ea typeface="+mn-ea"/>
          <a:cs typeface="+mn-cs"/>
        </a:defRPr>
      </a:lvl3pPr>
      <a:lvl4pPr marL="6299609"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4pPr>
      <a:lvl5pPr marL="8099496"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5pPr>
      <a:lvl6pPr marL="9899385"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6pPr>
      <a:lvl7pPr marL="11699272"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7pPr>
      <a:lvl8pPr marL="13499161"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8pPr>
      <a:lvl9pPr marL="15299049"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9pPr>
    </p:bodyStyle>
    <p:otherStyle>
      <a:defPPr>
        <a:defRPr lang="en-US"/>
      </a:defPPr>
      <a:lvl1pPr marL="0" algn="l" defTabSz="3599776" rtl="0" eaLnBrk="1" latinLnBrk="0" hangingPunct="1">
        <a:defRPr sz="7100" kern="1200">
          <a:solidFill>
            <a:schemeClr val="tx1"/>
          </a:solidFill>
          <a:latin typeface="+mn-lt"/>
          <a:ea typeface="+mn-ea"/>
          <a:cs typeface="+mn-cs"/>
        </a:defRPr>
      </a:lvl1pPr>
      <a:lvl2pPr marL="1799889" algn="l" defTabSz="3599776" rtl="0" eaLnBrk="1" latinLnBrk="0" hangingPunct="1">
        <a:defRPr sz="7100" kern="1200">
          <a:solidFill>
            <a:schemeClr val="tx1"/>
          </a:solidFill>
          <a:latin typeface="+mn-lt"/>
          <a:ea typeface="+mn-ea"/>
          <a:cs typeface="+mn-cs"/>
        </a:defRPr>
      </a:lvl2pPr>
      <a:lvl3pPr marL="3599776" algn="l" defTabSz="3599776" rtl="0" eaLnBrk="1" latinLnBrk="0" hangingPunct="1">
        <a:defRPr sz="7100" kern="1200">
          <a:solidFill>
            <a:schemeClr val="tx1"/>
          </a:solidFill>
          <a:latin typeface="+mn-lt"/>
          <a:ea typeface="+mn-ea"/>
          <a:cs typeface="+mn-cs"/>
        </a:defRPr>
      </a:lvl3pPr>
      <a:lvl4pPr marL="5399664" algn="l" defTabSz="3599776" rtl="0" eaLnBrk="1" latinLnBrk="0" hangingPunct="1">
        <a:defRPr sz="7100" kern="1200">
          <a:solidFill>
            <a:schemeClr val="tx1"/>
          </a:solidFill>
          <a:latin typeface="+mn-lt"/>
          <a:ea typeface="+mn-ea"/>
          <a:cs typeface="+mn-cs"/>
        </a:defRPr>
      </a:lvl4pPr>
      <a:lvl5pPr marL="7199552" algn="l" defTabSz="3599776" rtl="0" eaLnBrk="1" latinLnBrk="0" hangingPunct="1">
        <a:defRPr sz="7100" kern="1200">
          <a:solidFill>
            <a:schemeClr val="tx1"/>
          </a:solidFill>
          <a:latin typeface="+mn-lt"/>
          <a:ea typeface="+mn-ea"/>
          <a:cs typeface="+mn-cs"/>
        </a:defRPr>
      </a:lvl5pPr>
      <a:lvl6pPr marL="8999441" algn="l" defTabSz="3599776" rtl="0" eaLnBrk="1" latinLnBrk="0" hangingPunct="1">
        <a:defRPr sz="7100" kern="1200">
          <a:solidFill>
            <a:schemeClr val="tx1"/>
          </a:solidFill>
          <a:latin typeface="+mn-lt"/>
          <a:ea typeface="+mn-ea"/>
          <a:cs typeface="+mn-cs"/>
        </a:defRPr>
      </a:lvl6pPr>
      <a:lvl7pPr marL="10799330" algn="l" defTabSz="3599776" rtl="0" eaLnBrk="1" latinLnBrk="0" hangingPunct="1">
        <a:defRPr sz="7100" kern="1200">
          <a:solidFill>
            <a:schemeClr val="tx1"/>
          </a:solidFill>
          <a:latin typeface="+mn-lt"/>
          <a:ea typeface="+mn-ea"/>
          <a:cs typeface="+mn-cs"/>
        </a:defRPr>
      </a:lvl7pPr>
      <a:lvl8pPr marL="12599217" algn="l" defTabSz="3599776" rtl="0" eaLnBrk="1" latinLnBrk="0" hangingPunct="1">
        <a:defRPr sz="7100" kern="1200">
          <a:solidFill>
            <a:schemeClr val="tx1"/>
          </a:solidFill>
          <a:latin typeface="+mn-lt"/>
          <a:ea typeface="+mn-ea"/>
          <a:cs typeface="+mn-cs"/>
        </a:defRPr>
      </a:lvl8pPr>
      <a:lvl9pPr marL="14399106" algn="l" defTabSz="3599776" rtl="0" eaLnBrk="1" latinLnBrk="0" hangingPunct="1">
        <a:defRPr sz="7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6" name="Rectangle 35"/>
          <p:cNvSpPr/>
          <p:nvPr userDrawn="1"/>
        </p:nvSpPr>
        <p:spPr>
          <a:xfrm rot="10800000">
            <a:off x="0" y="34957121"/>
            <a:ext cx="25192038" cy="1042617"/>
          </a:xfrm>
          <a:prstGeom prst="rect">
            <a:avLst/>
          </a:prstGeom>
          <a:gradFill flip="none" rotWithShape="1">
            <a:gsLst>
              <a:gs pos="0">
                <a:schemeClr val="accent1">
                  <a:tint val="66000"/>
                  <a:satMod val="1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0" y="1207"/>
            <a:ext cx="25192038" cy="1042617"/>
          </a:xfrm>
          <a:prstGeom prst="rect">
            <a:avLst/>
          </a:prstGeom>
          <a:gradFill flip="none" rotWithShape="1">
            <a:gsLst>
              <a:gs pos="0">
                <a:schemeClr val="accent1">
                  <a:tint val="66000"/>
                  <a:satMod val="1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a:off x="6096" y="4886865"/>
            <a:ext cx="25185942" cy="274521"/>
          </a:xfrm>
          <a:prstGeom prst="rect">
            <a:avLst/>
          </a:prstGeom>
          <a:gradFill>
            <a:gsLst>
              <a:gs pos="100000">
                <a:srgbClr val="DAE9F6"/>
              </a:gs>
              <a:gs pos="0">
                <a:schemeClr val="accent1">
                  <a:tint val="66000"/>
                  <a:satMod val="160000"/>
                </a:schemeClr>
              </a:gs>
              <a:gs pos="51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userDrawn="1"/>
        </p:nvGrpSpPr>
        <p:grpSpPr>
          <a:xfrm>
            <a:off x="-12658121" y="-48127"/>
            <a:ext cx="12259293" cy="36047865"/>
            <a:chOff x="-11225189" y="-1"/>
            <a:chExt cx="11018865" cy="32918401"/>
          </a:xfrm>
        </p:grpSpPr>
        <p:sp>
          <p:nvSpPr>
            <p:cNvPr id="24" name="Rectangle 2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70cmx100cm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r>
                <a:rPr lang="en-US" sz="2800" dirty="0">
                  <a:solidFill>
                    <a:schemeClr val="bg1"/>
                  </a:solidFill>
                  <a:latin typeface="Trebuchet MS" pitchFamily="34" charset="0"/>
                </a:rPr>
                <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2527300" indent="-650875" algn="l" defTabSz="850900">
                <a:tabLst/>
              </a:pPr>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r>
                <a:rPr lang="en-US" sz="2800" b="1" baseline="0" dirty="0">
                  <a:solidFill>
                    <a:schemeClr val="bg1"/>
                  </a:solidFill>
                  <a:latin typeface="Trebuchet MS" pitchFamily="34" charset="0"/>
                </a:rPr>
                <a:t/>
              </a:r>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27" name="Straight Connector 26"/>
            <p:cNvCxnSpPr/>
            <p:nvPr/>
          </p:nvCxnSpPr>
          <p:spPr>
            <a:xfrm>
              <a:off x="-11225189" y="7240467"/>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4"/>
            <a:stretch>
              <a:fillRect/>
            </a:stretch>
          </p:blipFill>
          <p:spPr>
            <a:xfrm>
              <a:off x="-10479105" y="8864712"/>
              <a:ext cx="1597666" cy="1201935"/>
            </a:xfrm>
            <a:prstGeom prst="rect">
              <a:avLst/>
            </a:prstGeom>
          </p:spPr>
        </p:pic>
        <p:pic>
          <p:nvPicPr>
            <p:cNvPr id="29" name="Picture 28"/>
            <p:cNvPicPr>
              <a:picLocks noChangeAspect="1"/>
            </p:cNvPicPr>
            <p:nvPr userDrawn="1"/>
          </p:nvPicPr>
          <p:blipFill>
            <a:blip r:embed="rId5"/>
            <a:stretch>
              <a:fillRect/>
            </a:stretch>
          </p:blipFill>
          <p:spPr>
            <a:xfrm>
              <a:off x="-10732765" y="13164079"/>
              <a:ext cx="9986808" cy="1053596"/>
            </a:xfrm>
            <a:prstGeom prst="rect">
              <a:avLst/>
            </a:prstGeom>
          </p:spPr>
        </p:pic>
        <p:grpSp>
          <p:nvGrpSpPr>
            <p:cNvPr id="30" name="Group 29"/>
            <p:cNvGrpSpPr/>
            <p:nvPr userDrawn="1"/>
          </p:nvGrpSpPr>
          <p:grpSpPr>
            <a:xfrm>
              <a:off x="-9744993" y="19956177"/>
              <a:ext cx="7531182" cy="2120441"/>
              <a:chOff x="-4470427" y="9369659"/>
              <a:chExt cx="3470785" cy="974221"/>
            </a:xfrm>
          </p:grpSpPr>
          <p:grpSp>
            <p:nvGrpSpPr>
              <p:cNvPr id="45" name="Group 44"/>
              <p:cNvGrpSpPr/>
              <p:nvPr userDrawn="1"/>
            </p:nvGrpSpPr>
            <p:grpSpPr>
              <a:xfrm>
                <a:off x="-2783495" y="9413884"/>
                <a:ext cx="624431" cy="898923"/>
                <a:chOff x="-3958697" y="8757291"/>
                <a:chExt cx="779338" cy="1288150"/>
              </a:xfrm>
            </p:grpSpPr>
            <p:pic>
              <p:nvPicPr>
                <p:cNvPr id="54" name="Picture 53"/>
                <p:cNvPicPr>
                  <a:picLocks noChangeAspect="1"/>
                </p:cNvPicPr>
                <p:nvPr userDrawn="1"/>
              </p:nvPicPr>
              <p:blipFill>
                <a:blip r:embed="rId6"/>
                <a:stretch>
                  <a:fillRect/>
                </a:stretch>
              </p:blipFill>
              <p:spPr>
                <a:xfrm>
                  <a:off x="-3948160" y="8757291"/>
                  <a:ext cx="768801" cy="1090857"/>
                </a:xfrm>
                <a:prstGeom prst="rect">
                  <a:avLst/>
                </a:prstGeom>
              </p:spPr>
            </p:pic>
            <p:sp>
              <p:nvSpPr>
                <p:cNvPr id="55" name="TextBox 54"/>
                <p:cNvSpPr txBox="1"/>
                <p:nvPr userDrawn="1"/>
              </p:nvSpPr>
              <p:spPr>
                <a:xfrm>
                  <a:off x="-3958697" y="9754032"/>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a:solidFill>
                        <a:schemeClr val="tx1"/>
                      </a:solidFill>
                    </a:rPr>
                    <a:t>ORIGINAL</a:t>
                  </a:r>
                </a:p>
              </p:txBody>
            </p:sp>
          </p:grpSp>
          <p:grpSp>
            <p:nvGrpSpPr>
              <p:cNvPr id="48" name="Group 47"/>
              <p:cNvGrpSpPr/>
              <p:nvPr userDrawn="1"/>
            </p:nvGrpSpPr>
            <p:grpSpPr>
              <a:xfrm>
                <a:off x="-2033159" y="9413897"/>
                <a:ext cx="1033517" cy="898915"/>
                <a:chOff x="-2921738" y="8936792"/>
                <a:chExt cx="1420279" cy="1235304"/>
              </a:xfrm>
            </p:grpSpPr>
            <p:pic>
              <p:nvPicPr>
                <p:cNvPr id="52" name="Picture 51"/>
                <p:cNvPicPr>
                  <a:picLocks noChangeAspect="1"/>
                </p:cNvPicPr>
                <p:nvPr userDrawn="1"/>
              </p:nvPicPr>
              <p:blipFill>
                <a:blip r:embed="rId6"/>
                <a:stretch>
                  <a:fillRect/>
                </a:stretch>
              </p:blipFill>
              <p:spPr>
                <a:xfrm>
                  <a:off x="-2921738" y="8936792"/>
                  <a:ext cx="1420279" cy="1029694"/>
                </a:xfrm>
                <a:prstGeom prst="rect">
                  <a:avLst/>
                </a:prstGeom>
              </p:spPr>
            </p:pic>
            <p:sp>
              <p:nvSpPr>
                <p:cNvPr id="53" name="TextBox 52"/>
                <p:cNvSpPr txBox="1"/>
                <p:nvPr userDrawn="1"/>
              </p:nvSpPr>
              <p:spPr>
                <a:xfrm>
                  <a:off x="-2918991" y="9892640"/>
                  <a:ext cx="1417532" cy="279456"/>
                </a:xfrm>
                <a:prstGeom prst="rect">
                  <a:avLst/>
                </a:prstGeom>
                <a:solidFill>
                  <a:srgbClr val="FF0000"/>
                </a:solidFill>
              </p:spPr>
              <p:txBody>
                <a:bodyPr wrap="square" lIns="457200" tIns="91440" rIns="457200" bIns="91440" rtlCol="0">
                  <a:spAutoFit/>
                </a:bodyPr>
                <a:lstStyle/>
                <a:p>
                  <a:pPr algn="ctr"/>
                  <a:r>
                    <a:rPr lang="en-US" sz="2000" b="1" dirty="0">
                      <a:solidFill>
                        <a:schemeClr val="bg1"/>
                      </a:solidFill>
                    </a:rPr>
                    <a:t>DISTORTED</a:t>
                  </a:r>
                  <a:endParaRPr lang="en-US" sz="900" b="1" dirty="0">
                    <a:solidFill>
                      <a:schemeClr val="bg1"/>
                    </a:solidFill>
                  </a:endParaRPr>
                </a:p>
              </p:txBody>
            </p:sp>
          </p:grpSp>
          <p:pic>
            <p:nvPicPr>
              <p:cNvPr id="50" name="Picture 49"/>
              <p:cNvPicPr>
                <a:picLocks noChangeAspect="1"/>
              </p:cNvPicPr>
              <p:nvPr userDrawn="1"/>
            </p:nvPicPr>
            <p:blipFill>
              <a:blip r:embed="rId7"/>
              <a:stretch>
                <a:fillRect/>
              </a:stretch>
            </p:blipFill>
            <p:spPr>
              <a:xfrm>
                <a:off x="-4470427" y="9369659"/>
                <a:ext cx="1098742" cy="847761"/>
              </a:xfrm>
              <a:prstGeom prst="rect">
                <a:avLst/>
              </a:prstGeom>
            </p:spPr>
          </p:pic>
          <p:sp>
            <p:nvSpPr>
              <p:cNvPr id="51" name="TextBox 50"/>
              <p:cNvSpPr txBox="1"/>
              <p:nvPr userDrawn="1"/>
            </p:nvSpPr>
            <p:spPr>
              <a:xfrm>
                <a:off x="-4440600" y="10018647"/>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31" name="Group 30"/>
            <p:cNvGrpSpPr/>
            <p:nvPr userDrawn="1"/>
          </p:nvGrpSpPr>
          <p:grpSpPr>
            <a:xfrm>
              <a:off x="-10409330" y="24221626"/>
              <a:ext cx="9344084" cy="2453249"/>
              <a:chOff x="-4759852" y="11112402"/>
              <a:chExt cx="4306270" cy="1127127"/>
            </a:xfrm>
          </p:grpSpPr>
          <p:graphicFrame>
            <p:nvGraphicFramePr>
              <p:cNvPr id="32" name="Object 31"/>
              <p:cNvGraphicFramePr>
                <a:graphicFrameLocks noChangeAspect="1"/>
              </p:cNvGraphicFramePr>
              <p:nvPr userDrawn="1">
                <p:extLst>
                  <p:ext uri="{D42A27DB-BD31-4B8C-83A1-F6EECF244321}">
                    <p14:modId xmlns:p14="http://schemas.microsoft.com/office/powerpoint/2010/main" val="4273021887"/>
                  </p:ext>
                </p:extLst>
              </p:nvPr>
            </p:nvGraphicFramePr>
            <p:xfrm>
              <a:off x="-4533347" y="11112407"/>
              <a:ext cx="1828800" cy="1117600"/>
            </p:xfrm>
            <a:graphic>
              <a:graphicData uri="http://schemas.openxmlformats.org/presentationml/2006/ole">
                <mc:AlternateContent xmlns:mc="http://schemas.openxmlformats.org/markup-compatibility/2006">
                  <mc:Choice xmlns:v="urn:schemas-microsoft-com:vml" Requires="v">
                    <p:oleObj spid="_x0000_s2230"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1112407"/>
                            <a:ext cx="1828800" cy="1117600"/>
                          </a:xfrm>
                          <a:prstGeom prst="rect">
                            <a:avLst/>
                          </a:prstGeom>
                        </p:spPr>
                      </p:pic>
                    </p:oleObj>
                  </mc:Fallback>
                </mc:AlternateContent>
              </a:graphicData>
            </a:graphic>
          </p:graphicFrame>
          <p:graphicFrame>
            <p:nvGraphicFramePr>
              <p:cNvPr id="33" name="Object 32"/>
              <p:cNvGraphicFramePr>
                <a:graphicFrameLocks noChangeAspect="1"/>
              </p:cNvGraphicFramePr>
              <p:nvPr userDrawn="1">
                <p:extLst>
                  <p:ext uri="{D42A27DB-BD31-4B8C-83A1-F6EECF244321}">
                    <p14:modId xmlns:p14="http://schemas.microsoft.com/office/powerpoint/2010/main" val="832500685"/>
                  </p:ext>
                </p:extLst>
              </p:nvPr>
            </p:nvGraphicFramePr>
            <p:xfrm>
              <a:off x="-2456641" y="11116100"/>
              <a:ext cx="1828800" cy="1117600"/>
            </p:xfrm>
            <a:graphic>
              <a:graphicData uri="http://schemas.openxmlformats.org/presentationml/2006/ole">
                <mc:AlternateContent xmlns:mc="http://schemas.openxmlformats.org/markup-compatibility/2006">
                  <mc:Choice xmlns:v="urn:schemas-microsoft-com:vml" Requires="v">
                    <p:oleObj spid="_x0000_s2231"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1116100"/>
                            <a:ext cx="1828800" cy="1117600"/>
                          </a:xfrm>
                          <a:prstGeom prst="rect">
                            <a:avLst/>
                          </a:prstGeom>
                        </p:spPr>
                      </p:pic>
                    </p:oleObj>
                  </mc:Fallback>
                </mc:AlternateContent>
              </a:graphicData>
            </a:graphic>
          </p:graphicFrame>
          <p:sp>
            <p:nvSpPr>
              <p:cNvPr id="34" name="TextBox 33"/>
              <p:cNvSpPr txBox="1"/>
              <p:nvPr userDrawn="1"/>
            </p:nvSpPr>
            <p:spPr>
              <a:xfrm rot="16200000">
                <a:off x="-5235785" y="11588335"/>
                <a:ext cx="1117601" cy="165735"/>
              </a:xfrm>
              <a:prstGeom prst="rect">
                <a:avLst/>
              </a:prstGeom>
              <a:noFill/>
            </p:spPr>
            <p:txBody>
              <a:bodyPr wrap="square" lIns="91440" tIns="91440" rIns="91440" bIns="0" rtlCol="0">
                <a:spAutoFit/>
              </a:bodyPr>
              <a:lstStyle/>
              <a:p>
                <a:pPr algn="ctr"/>
                <a:r>
                  <a:rPr lang="en-US" sz="2000" dirty="0">
                    <a:solidFill>
                      <a:srgbClr val="92D050"/>
                    </a:solidFill>
                  </a:rPr>
                  <a:t>Good</a:t>
                </a:r>
                <a:r>
                  <a:rPr lang="en-US" sz="2000" baseline="0" dirty="0">
                    <a:solidFill>
                      <a:srgbClr val="92D050"/>
                    </a:solidFill>
                  </a:rPr>
                  <a:t> </a:t>
                </a:r>
                <a:r>
                  <a:rPr lang="en-US" sz="2000" baseline="0" dirty="0">
                    <a:solidFill>
                      <a:schemeClr val="bg1"/>
                    </a:solidFill>
                  </a:rPr>
                  <a:t>printing quality</a:t>
                </a:r>
                <a:endParaRPr lang="en-US" sz="2000" dirty="0">
                  <a:solidFill>
                    <a:schemeClr val="bg1"/>
                  </a:solidFill>
                </a:endParaRPr>
              </a:p>
            </p:txBody>
          </p:sp>
          <p:sp>
            <p:nvSpPr>
              <p:cNvPr id="35" name="TextBox 34"/>
              <p:cNvSpPr txBox="1"/>
              <p:nvPr userDrawn="1"/>
            </p:nvSpPr>
            <p:spPr>
              <a:xfrm rot="16200000">
                <a:off x="-1095250" y="11597861"/>
                <a:ext cx="1117601" cy="165735"/>
              </a:xfrm>
              <a:prstGeom prst="rect">
                <a:avLst/>
              </a:prstGeom>
              <a:noFill/>
            </p:spPr>
            <p:txBody>
              <a:bodyPr wrap="square" lIns="91440" tIns="91440" rIns="91440" bIns="0" rtlCol="0">
                <a:spAutoFit/>
              </a:bodyPr>
              <a:lstStyle/>
              <a:p>
                <a:pPr algn="ctr"/>
                <a:r>
                  <a:rPr lang="en-US" sz="2000" dirty="0">
                    <a:solidFill>
                      <a:srgbClr val="FF0000"/>
                    </a:solidFill>
                  </a:rPr>
                  <a:t>Bad </a:t>
                </a:r>
                <a:r>
                  <a:rPr lang="en-US" sz="2000" dirty="0">
                    <a:solidFill>
                      <a:schemeClr val="bg1"/>
                    </a:solidFill>
                  </a:rPr>
                  <a:t>printing quality</a:t>
                </a:r>
              </a:p>
            </p:txBody>
          </p:sp>
        </p:grpSp>
      </p:grpSp>
      <p:grpSp>
        <p:nvGrpSpPr>
          <p:cNvPr id="56" name="Group 55"/>
          <p:cNvGrpSpPr/>
          <p:nvPr userDrawn="1"/>
        </p:nvGrpSpPr>
        <p:grpSpPr>
          <a:xfrm>
            <a:off x="25590866" y="1"/>
            <a:ext cx="12284832" cy="35999737"/>
            <a:chOff x="44157839" y="-55064"/>
            <a:chExt cx="11062139" cy="32416731"/>
          </a:xfrm>
        </p:grpSpPr>
        <p:sp>
          <p:nvSpPr>
            <p:cNvPr id="57" name="Rectangle 56"/>
            <p:cNvSpPr/>
            <p:nvPr userDrawn="1"/>
          </p:nvSpPr>
          <p:spPr>
            <a:xfrm>
              <a:off x="44157839" y="-55064"/>
              <a:ext cx="11062139" cy="3241673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429000"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b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2000250"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8" name="Object 57"/>
            <p:cNvGraphicFramePr>
              <a:graphicFrameLocks noChangeAspect="1"/>
            </p:cNvGraphicFramePr>
            <p:nvPr userDrawn="1">
              <p:extLst>
                <p:ext uri="{D42A27DB-BD31-4B8C-83A1-F6EECF244321}">
                  <p14:modId xmlns:p14="http://schemas.microsoft.com/office/powerpoint/2010/main" val="690506542"/>
                </p:ext>
              </p:extLst>
            </p:nvPr>
          </p:nvGraphicFramePr>
          <p:xfrm>
            <a:off x="46871237" y="3286607"/>
            <a:ext cx="5586150" cy="2063772"/>
          </p:xfrm>
          <a:graphic>
            <a:graphicData uri="http://schemas.openxmlformats.org/presentationml/2006/ole">
              <mc:AlternateContent xmlns:mc="http://schemas.openxmlformats.org/markup-compatibility/2006">
                <mc:Choice xmlns:v="urn:schemas-microsoft-com:vml" Requires="v">
                  <p:oleObj spid="_x0000_s2232"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3286607"/>
                          <a:ext cx="5586150" cy="2063772"/>
                        </a:xfrm>
                        <a:prstGeom prst="rect">
                          <a:avLst/>
                        </a:prstGeom>
                      </p:spPr>
                    </p:pic>
                  </p:oleObj>
                </mc:Fallback>
              </mc:AlternateContent>
            </a:graphicData>
          </a:graphic>
        </p:graphicFrame>
        <p:pic>
          <p:nvPicPr>
            <p:cNvPr id="59" name="Picture 58"/>
            <p:cNvPicPr>
              <a:picLocks noChangeAspect="1"/>
            </p:cNvPicPr>
            <p:nvPr userDrawn="1"/>
          </p:nvPicPr>
          <p:blipFill>
            <a:blip r:embed="rId14"/>
            <a:stretch>
              <a:fillRect/>
            </a:stretch>
          </p:blipFill>
          <p:spPr>
            <a:xfrm>
              <a:off x="44487207" y="7579895"/>
              <a:ext cx="2969584" cy="1370577"/>
            </a:xfrm>
            <a:prstGeom prst="rect">
              <a:avLst/>
            </a:prstGeom>
            <a:ln>
              <a:noFill/>
            </a:ln>
          </p:spPr>
        </p:pic>
        <p:graphicFrame>
          <p:nvGraphicFramePr>
            <p:cNvPr id="60" name="Object 59"/>
            <p:cNvGraphicFramePr>
              <a:graphicFrameLocks noChangeAspect="1"/>
            </p:cNvGraphicFramePr>
            <p:nvPr userDrawn="1">
              <p:extLst>
                <p:ext uri="{D42A27DB-BD31-4B8C-83A1-F6EECF244321}">
                  <p14:modId xmlns:p14="http://schemas.microsoft.com/office/powerpoint/2010/main" val="2182652891"/>
                </p:ext>
              </p:extLst>
            </p:nvPr>
          </p:nvGraphicFramePr>
          <p:xfrm>
            <a:off x="44629619" y="11328671"/>
            <a:ext cx="1482266" cy="992162"/>
          </p:xfrm>
          <a:graphic>
            <a:graphicData uri="http://schemas.openxmlformats.org/presentationml/2006/ole">
              <mc:AlternateContent xmlns:mc="http://schemas.openxmlformats.org/markup-compatibility/2006">
                <mc:Choice xmlns:v="urn:schemas-microsoft-com:vml" Requires="v">
                  <p:oleObj spid="_x0000_s2233"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1328671"/>
                          <a:ext cx="1482266" cy="992162"/>
                        </a:xfrm>
                        <a:prstGeom prst="rect">
                          <a:avLst/>
                        </a:prstGeom>
                      </p:spPr>
                    </p:pic>
                  </p:oleObj>
                </mc:Fallback>
              </mc:AlternateContent>
            </a:graphicData>
          </a:graphic>
        </p:graphicFrame>
        <p:grpSp>
          <p:nvGrpSpPr>
            <p:cNvPr id="61" name="Group 60"/>
            <p:cNvGrpSpPr/>
            <p:nvPr userDrawn="1"/>
          </p:nvGrpSpPr>
          <p:grpSpPr>
            <a:xfrm>
              <a:off x="44487207" y="24836946"/>
              <a:ext cx="10354213" cy="1265612"/>
              <a:chOff x="44200453" y="24417697"/>
              <a:chExt cx="9771399" cy="1090622"/>
            </a:xfrm>
          </p:grpSpPr>
          <p:sp>
            <p:nvSpPr>
              <p:cNvPr id="63" name="Rounded Rectangle 62"/>
              <p:cNvSpPr/>
              <p:nvPr userDrawn="1"/>
            </p:nvSpPr>
            <p:spPr>
              <a:xfrm>
                <a:off x="44200453" y="2441769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4516029"/>
                <a:ext cx="914401" cy="914399"/>
              </a:xfrm>
              <a:prstGeom prst="rect">
                <a:avLst/>
              </a:prstGeom>
              <a:noFill/>
              <a:ln>
                <a:noFill/>
              </a:ln>
            </p:spPr>
          </p:pic>
          <p:sp>
            <p:nvSpPr>
              <p:cNvPr id="65" name="TextBox 64"/>
              <p:cNvSpPr txBox="1"/>
              <p:nvPr userDrawn="1"/>
            </p:nvSpPr>
            <p:spPr>
              <a:xfrm>
                <a:off x="45300663" y="24607618"/>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39" name="Rounded Rectangle 38"/>
          <p:cNvSpPr/>
          <p:nvPr userDrawn="1"/>
        </p:nvSpPr>
        <p:spPr>
          <a:xfrm>
            <a:off x="571500" y="5749959"/>
            <a:ext cx="24063753" cy="29207162"/>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userDrawn="1"/>
        </p:nvSpPr>
        <p:spPr>
          <a:xfrm>
            <a:off x="25956639" y="34037085"/>
            <a:ext cx="7629577" cy="1399638"/>
          </a:xfrm>
          <a:prstGeom prst="rect">
            <a:avLst/>
          </a:prstGeom>
          <a:noFill/>
        </p:spPr>
        <p:txBody>
          <a:bodyPr wrap="square" lIns="65304" tIns="32651" rIns="65304" bIns="32651" rtlCol="0">
            <a:spAutoFit/>
          </a:bodyPr>
          <a:lstStyle/>
          <a:p>
            <a:pPr marL="287338" indent="-287338">
              <a:lnSpc>
                <a:spcPts val="2600"/>
              </a:lnSpc>
            </a:pPr>
            <a:r>
              <a:rPr lang="en-US" sz="2800" dirty="0">
                <a:solidFill>
                  <a:schemeClr val="bg1"/>
                </a:solidFill>
              </a:rPr>
              <a:t>©2015</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400" dirty="0">
                <a:solidFill>
                  <a:schemeClr val="bg1"/>
                </a:solidFill>
              </a:rPr>
              <a:t>2117 Fourth Street ,</a:t>
            </a:r>
            <a:r>
              <a:rPr lang="en-US" sz="2400" baseline="0" dirty="0">
                <a:solidFill>
                  <a:schemeClr val="bg1"/>
                </a:solidFill>
              </a:rPr>
              <a:t> Unit C</a:t>
            </a:r>
          </a:p>
          <a:p>
            <a:pPr marL="287338" indent="0">
              <a:lnSpc>
                <a:spcPts val="2600"/>
              </a:lnSpc>
            </a:pPr>
            <a:r>
              <a:rPr lang="en-US" sz="2400" baseline="0" dirty="0">
                <a:solidFill>
                  <a:schemeClr val="bg1"/>
                </a:solidFill>
              </a:rPr>
              <a:t>Berkeley CA </a:t>
            </a:r>
            <a:r>
              <a:rPr lang="en-US" sz="2000" baseline="0" dirty="0">
                <a:solidFill>
                  <a:schemeClr val="bg1"/>
                </a:solidFill>
              </a:rPr>
              <a:t>94710</a:t>
            </a:r>
            <a:r>
              <a:rPr lang="en-US" sz="2400" baseline="0" dirty="0">
                <a:solidFill>
                  <a:schemeClr val="bg1"/>
                </a:solidFill>
              </a:rPr>
              <a:t/>
            </a:r>
            <a:br>
              <a:rPr lang="en-US" sz="2400" baseline="0" dirty="0">
                <a:solidFill>
                  <a:schemeClr val="bg1"/>
                </a:solidFill>
              </a:rPr>
            </a:br>
            <a:r>
              <a:rPr lang="en-US" sz="2400" b="1" baseline="0" dirty="0">
                <a:solidFill>
                  <a:srgbClr val="FFFF00"/>
                </a:solidFill>
              </a:rPr>
              <a:t>posterpresenter@gmail.com</a:t>
            </a:r>
            <a:endParaRPr lang="en-US" sz="2800" b="1" dirty="0">
              <a:solidFill>
                <a:srgbClr val="FFFF00"/>
              </a:solidFill>
            </a:endParaRPr>
          </a:p>
        </p:txBody>
      </p:sp>
      <p:sp>
        <p:nvSpPr>
          <p:cNvPr id="41" name="Text Box 14"/>
          <p:cNvSpPr txBox="1">
            <a:spLocks noChangeArrowheads="1"/>
          </p:cNvSpPr>
          <p:nvPr userDrawn="1"/>
        </p:nvSpPr>
        <p:spPr bwMode="auto">
          <a:xfrm>
            <a:off x="1079766" y="35321184"/>
            <a:ext cx="2211122" cy="274856"/>
          </a:xfrm>
          <a:prstGeom prst="rect">
            <a:avLst/>
          </a:prstGeom>
          <a:noFill/>
          <a:ln w="9525">
            <a:noFill/>
            <a:miter lim="800000"/>
            <a:headEnd/>
            <a:tailEnd/>
          </a:ln>
          <a:effectLst/>
        </p:spPr>
        <p:txBody>
          <a:bodyPr wrap="square" lIns="74854" tIns="37420" rIns="74854" bIns="37420">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3599776" rtl="0" eaLnBrk="1" latinLnBrk="0" hangingPunct="1">
        <a:spcBef>
          <a:spcPct val="0"/>
        </a:spcBef>
        <a:buNone/>
        <a:defRPr sz="7200" kern="1200">
          <a:solidFill>
            <a:schemeClr val="bg1"/>
          </a:solidFill>
          <a:latin typeface="Trebuchet MS" pitchFamily="34" charset="0"/>
          <a:ea typeface="+mj-ea"/>
          <a:cs typeface="+mj-cs"/>
        </a:defRPr>
      </a:lvl1pPr>
    </p:titleStyle>
    <p:bodyStyle>
      <a:lvl1pPr marL="1349916" indent="-1349916" algn="l" defTabSz="3599776" rtl="0" eaLnBrk="1" latinLnBrk="0" hangingPunct="1">
        <a:spcBef>
          <a:spcPct val="20000"/>
        </a:spcBef>
        <a:buFont typeface="Arial" pitchFamily="34" charset="0"/>
        <a:buChar char="•"/>
        <a:defRPr sz="12600" kern="1200">
          <a:solidFill>
            <a:schemeClr val="tx1"/>
          </a:solidFill>
          <a:latin typeface="+mn-lt"/>
          <a:ea typeface="+mn-ea"/>
          <a:cs typeface="+mn-cs"/>
        </a:defRPr>
      </a:lvl1pPr>
      <a:lvl2pPr marL="2924818" indent="-1124930" algn="l" defTabSz="3599776" rtl="0" eaLnBrk="1" latinLnBrk="0" hangingPunct="1">
        <a:spcBef>
          <a:spcPct val="20000"/>
        </a:spcBef>
        <a:buFont typeface="Arial" pitchFamily="34" charset="0"/>
        <a:buChar char="–"/>
        <a:defRPr sz="11100" kern="1200">
          <a:solidFill>
            <a:schemeClr val="tx1"/>
          </a:solidFill>
          <a:latin typeface="+mn-lt"/>
          <a:ea typeface="+mn-ea"/>
          <a:cs typeface="+mn-cs"/>
        </a:defRPr>
      </a:lvl2pPr>
      <a:lvl3pPr marL="4499721" indent="-899945" algn="l" defTabSz="3599776" rtl="0" eaLnBrk="1" latinLnBrk="0" hangingPunct="1">
        <a:spcBef>
          <a:spcPct val="20000"/>
        </a:spcBef>
        <a:buFont typeface="Arial" pitchFamily="34" charset="0"/>
        <a:buChar char="•"/>
        <a:defRPr sz="9500" kern="1200">
          <a:solidFill>
            <a:schemeClr val="tx1"/>
          </a:solidFill>
          <a:latin typeface="+mn-lt"/>
          <a:ea typeface="+mn-ea"/>
          <a:cs typeface="+mn-cs"/>
        </a:defRPr>
      </a:lvl3pPr>
      <a:lvl4pPr marL="6299609"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4pPr>
      <a:lvl5pPr marL="8099496"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5pPr>
      <a:lvl6pPr marL="9899385"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6pPr>
      <a:lvl7pPr marL="11699272"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7pPr>
      <a:lvl8pPr marL="13499161"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8pPr>
      <a:lvl9pPr marL="15299049" indent="-899945" algn="l" defTabSz="3599776" rtl="0" eaLnBrk="1" latinLnBrk="0" hangingPunct="1">
        <a:spcBef>
          <a:spcPct val="20000"/>
        </a:spcBef>
        <a:buFont typeface="Arial" pitchFamily="34" charset="0"/>
        <a:buChar char="•"/>
        <a:defRPr sz="7900" kern="1200">
          <a:solidFill>
            <a:schemeClr val="tx1"/>
          </a:solidFill>
          <a:latin typeface="+mn-lt"/>
          <a:ea typeface="+mn-ea"/>
          <a:cs typeface="+mn-cs"/>
        </a:defRPr>
      </a:lvl9pPr>
    </p:bodyStyle>
    <p:otherStyle>
      <a:defPPr>
        <a:defRPr lang="en-US"/>
      </a:defPPr>
      <a:lvl1pPr marL="0" algn="l" defTabSz="3599776" rtl="0" eaLnBrk="1" latinLnBrk="0" hangingPunct="1">
        <a:defRPr sz="7100" kern="1200">
          <a:solidFill>
            <a:schemeClr val="tx1"/>
          </a:solidFill>
          <a:latin typeface="+mn-lt"/>
          <a:ea typeface="+mn-ea"/>
          <a:cs typeface="+mn-cs"/>
        </a:defRPr>
      </a:lvl1pPr>
      <a:lvl2pPr marL="1799889" algn="l" defTabSz="3599776" rtl="0" eaLnBrk="1" latinLnBrk="0" hangingPunct="1">
        <a:defRPr sz="7100" kern="1200">
          <a:solidFill>
            <a:schemeClr val="tx1"/>
          </a:solidFill>
          <a:latin typeface="+mn-lt"/>
          <a:ea typeface="+mn-ea"/>
          <a:cs typeface="+mn-cs"/>
        </a:defRPr>
      </a:lvl2pPr>
      <a:lvl3pPr marL="3599776" algn="l" defTabSz="3599776" rtl="0" eaLnBrk="1" latinLnBrk="0" hangingPunct="1">
        <a:defRPr sz="7100" kern="1200">
          <a:solidFill>
            <a:schemeClr val="tx1"/>
          </a:solidFill>
          <a:latin typeface="+mn-lt"/>
          <a:ea typeface="+mn-ea"/>
          <a:cs typeface="+mn-cs"/>
        </a:defRPr>
      </a:lvl3pPr>
      <a:lvl4pPr marL="5399664" algn="l" defTabSz="3599776" rtl="0" eaLnBrk="1" latinLnBrk="0" hangingPunct="1">
        <a:defRPr sz="7100" kern="1200">
          <a:solidFill>
            <a:schemeClr val="tx1"/>
          </a:solidFill>
          <a:latin typeface="+mn-lt"/>
          <a:ea typeface="+mn-ea"/>
          <a:cs typeface="+mn-cs"/>
        </a:defRPr>
      </a:lvl4pPr>
      <a:lvl5pPr marL="7199552" algn="l" defTabSz="3599776" rtl="0" eaLnBrk="1" latinLnBrk="0" hangingPunct="1">
        <a:defRPr sz="7100" kern="1200">
          <a:solidFill>
            <a:schemeClr val="tx1"/>
          </a:solidFill>
          <a:latin typeface="+mn-lt"/>
          <a:ea typeface="+mn-ea"/>
          <a:cs typeface="+mn-cs"/>
        </a:defRPr>
      </a:lvl5pPr>
      <a:lvl6pPr marL="8999441" algn="l" defTabSz="3599776" rtl="0" eaLnBrk="1" latinLnBrk="0" hangingPunct="1">
        <a:defRPr sz="7100" kern="1200">
          <a:solidFill>
            <a:schemeClr val="tx1"/>
          </a:solidFill>
          <a:latin typeface="+mn-lt"/>
          <a:ea typeface="+mn-ea"/>
          <a:cs typeface="+mn-cs"/>
        </a:defRPr>
      </a:lvl6pPr>
      <a:lvl7pPr marL="10799330" algn="l" defTabSz="3599776" rtl="0" eaLnBrk="1" latinLnBrk="0" hangingPunct="1">
        <a:defRPr sz="7100" kern="1200">
          <a:solidFill>
            <a:schemeClr val="tx1"/>
          </a:solidFill>
          <a:latin typeface="+mn-lt"/>
          <a:ea typeface="+mn-ea"/>
          <a:cs typeface="+mn-cs"/>
        </a:defRPr>
      </a:lvl7pPr>
      <a:lvl8pPr marL="12599217" algn="l" defTabSz="3599776" rtl="0" eaLnBrk="1" latinLnBrk="0" hangingPunct="1">
        <a:defRPr sz="7100" kern="1200">
          <a:solidFill>
            <a:schemeClr val="tx1"/>
          </a:solidFill>
          <a:latin typeface="+mn-lt"/>
          <a:ea typeface="+mn-ea"/>
          <a:cs typeface="+mn-cs"/>
        </a:defRPr>
      </a:lvl8pPr>
      <a:lvl9pPr marL="14399106" algn="l" defTabSz="3599776" rtl="0" eaLnBrk="1" latinLnBrk="0" hangingPunct="1">
        <a:defRPr sz="7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mailto:Rhonda@gordon.ac.il" TargetMode="External"/><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jpeg"/><Relationship Id="rId11" Type="http://schemas.openxmlformats.org/officeDocument/2006/relationships/image" Target="../media/image18.jpg"/><Relationship Id="rId5" Type="http://schemas.openxmlformats.org/officeDocument/2006/relationships/image" Target="../media/image12.emf"/><Relationship Id="rId10" Type="http://schemas.openxmlformats.org/officeDocument/2006/relationships/image" Target="../media/image17.jpg"/><Relationship Id="rId4" Type="http://schemas.openxmlformats.org/officeDocument/2006/relationships/image" Target="../media/image11.jpeg"/><Relationship Id="rId9"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Text Placeholder 455"/>
          <p:cNvSpPr>
            <a:spLocks noGrp="1"/>
          </p:cNvSpPr>
          <p:nvPr>
            <p:ph type="body" sz="quarter" idx="10"/>
          </p:nvPr>
        </p:nvSpPr>
        <p:spPr>
          <a:xfrm>
            <a:off x="992626" y="5896552"/>
            <a:ext cx="11898341" cy="22027643"/>
          </a:xfrm>
        </p:spPr>
        <p:txBody>
          <a:bodyPr/>
          <a:lstStyle/>
          <a:p>
            <a:r>
              <a:rPr lang="en-GB" sz="3600" dirty="0" smtClean="0"/>
              <a:t>This poster </a:t>
            </a:r>
            <a:r>
              <a:rPr lang="en-GB" sz="3600" dirty="0"/>
              <a:t>presents </a:t>
            </a:r>
            <a:r>
              <a:rPr lang="en-GB" sz="3600" dirty="0" smtClean="0"/>
              <a:t>a model for designing and </a:t>
            </a:r>
            <a:r>
              <a:rPr lang="en-GB" sz="3600" dirty="0" err="1" smtClean="0"/>
              <a:t>managi</a:t>
            </a:r>
            <a:r>
              <a:rPr lang="en-US" sz="3600" dirty="0" smtClean="0"/>
              <a:t>ng two</a:t>
            </a:r>
            <a:r>
              <a:rPr lang="en-GB" sz="3600" dirty="0" smtClean="0"/>
              <a:t> </a:t>
            </a:r>
            <a:r>
              <a:rPr lang="en-GB" sz="3600" dirty="0"/>
              <a:t>case-studies of selected European Commission’s Capacity Building for Higher Education programs that involved </a:t>
            </a:r>
            <a:r>
              <a:rPr lang="en-GB" sz="3600" dirty="0" smtClean="0"/>
              <a:t> training teachers </a:t>
            </a:r>
            <a:r>
              <a:rPr lang="en-GB" sz="3600" dirty="0"/>
              <a:t>and students of education.  Both of these programs </a:t>
            </a:r>
            <a:r>
              <a:rPr lang="en-GB" sz="3600" dirty="0" smtClean="0"/>
              <a:t>had the </a:t>
            </a:r>
            <a:r>
              <a:rPr lang="en-GB" sz="3600" dirty="0"/>
              <a:t>participation of around 60 </a:t>
            </a:r>
            <a:r>
              <a:rPr lang="en-GB" sz="3600" dirty="0" smtClean="0"/>
              <a:t>professionals</a:t>
            </a:r>
          </a:p>
          <a:p>
            <a:r>
              <a:rPr lang="en-GB" sz="3600" dirty="0" smtClean="0"/>
              <a:t> </a:t>
            </a:r>
            <a:r>
              <a:rPr lang="en-GB" sz="3600" dirty="0"/>
              <a:t>and students of education that worked together to either develop curriculum or activities in teacher-training programs which </a:t>
            </a:r>
            <a:r>
              <a:rPr lang="en-GB" sz="3600" dirty="0" smtClean="0"/>
              <a:t>promote </a:t>
            </a:r>
            <a:r>
              <a:rPr lang="en-GB" sz="3600" dirty="0"/>
              <a:t>Children’s Rights and diversity (TEMPUS DOIT program)  or  developed curriculum and activities that promotes  Democracy, Social and Civic Involvement in  teacher-training programs (ERASMUS+ CURE).    </a:t>
            </a:r>
            <a:endParaRPr lang="en-GB" sz="3600" dirty="0" smtClean="0"/>
          </a:p>
          <a:p>
            <a:endParaRPr lang="en-GB" dirty="0" smtClean="0"/>
          </a:p>
          <a:p>
            <a:pPr algn="ctr"/>
            <a:r>
              <a:rPr lang="en-GB" sz="3200" b="1" u="sng" dirty="0" smtClean="0">
                <a:solidFill>
                  <a:srgbClr val="0070C0"/>
                </a:solidFill>
              </a:rPr>
              <a:t>CASE STUDY #1:  DOIT:   </a:t>
            </a:r>
          </a:p>
          <a:p>
            <a:pPr>
              <a:spcBef>
                <a:spcPts val="0"/>
              </a:spcBef>
            </a:pPr>
            <a:r>
              <a:rPr lang="en-US" sz="4000" b="1" dirty="0" smtClean="0">
                <a:solidFill>
                  <a:srgbClr val="0070C0"/>
                </a:solidFill>
                <a:latin typeface="Calibri"/>
                <a:ea typeface="Calibri"/>
                <a:cs typeface="Calibri"/>
                <a:sym typeface="Calibri"/>
              </a:rPr>
              <a:t> DEVELOPMENT OF AN INTERNATIONAL MODEL FOR CURRICULUM REFORM FOR MULTICULTURAL EDUCATION AND CULTURAL DIVERSITY TRAINING.</a:t>
            </a:r>
          </a:p>
          <a:p>
            <a:pPr marL="1790174" lvl="1" indent="-571500">
              <a:spcBef>
                <a:spcPts val="0"/>
              </a:spcBef>
              <a:buFont typeface="Wingdings" panose="05000000000000000000" pitchFamily="2" charset="2"/>
              <a:buChar char="Ø"/>
            </a:pPr>
            <a:r>
              <a:rPr lang="en-US" sz="3700" b="1" dirty="0" smtClean="0">
                <a:solidFill>
                  <a:srgbClr val="0070C0"/>
                </a:solidFill>
                <a:latin typeface="Calibri"/>
                <a:ea typeface="Calibri"/>
                <a:cs typeface="Calibri"/>
                <a:sym typeface="Calibri"/>
              </a:rPr>
              <a:t>21 Institutions</a:t>
            </a:r>
          </a:p>
          <a:p>
            <a:pPr marL="1790174" lvl="1" indent="-571500">
              <a:spcBef>
                <a:spcPts val="0"/>
              </a:spcBef>
              <a:buFont typeface="Wingdings" panose="05000000000000000000" pitchFamily="2" charset="2"/>
              <a:buChar char="Ø"/>
            </a:pPr>
            <a:r>
              <a:rPr lang="en-US" sz="3700" b="1" dirty="0" smtClean="0">
                <a:solidFill>
                  <a:srgbClr val="0070C0"/>
                </a:solidFill>
                <a:latin typeface="Calibri"/>
                <a:ea typeface="Calibri"/>
                <a:cs typeface="Calibri"/>
                <a:sym typeface="Calibri"/>
              </a:rPr>
              <a:t>7 Countries: Israel, Georgia, United Kingdom, Germany, Austria, The Netherlands, Estonia</a:t>
            </a:r>
          </a:p>
          <a:p>
            <a:pPr marL="1790174" lvl="1" indent="-571500">
              <a:spcBef>
                <a:spcPts val="0"/>
              </a:spcBef>
              <a:buFont typeface="Wingdings" panose="05000000000000000000" pitchFamily="2" charset="2"/>
              <a:buChar char="Ø"/>
            </a:pPr>
            <a:r>
              <a:rPr lang="en-US" sz="3700" b="1" dirty="0" smtClean="0">
                <a:solidFill>
                  <a:srgbClr val="0070C0"/>
                </a:solidFill>
                <a:latin typeface="Calibri"/>
                <a:ea typeface="Calibri"/>
                <a:cs typeface="Calibri"/>
                <a:sym typeface="Calibri"/>
              </a:rPr>
              <a:t>70 members</a:t>
            </a:r>
          </a:p>
          <a:p>
            <a:pPr marL="1790174" lvl="1" indent="-571500">
              <a:spcBef>
                <a:spcPts val="0"/>
              </a:spcBef>
              <a:buFont typeface="Wingdings" panose="05000000000000000000" pitchFamily="2" charset="2"/>
              <a:buChar char="Ø"/>
            </a:pPr>
            <a:endParaRPr lang="en-US" sz="3700" b="1" dirty="0">
              <a:solidFill>
                <a:schemeClr val="dk2"/>
              </a:solidFill>
              <a:latin typeface="Calibri"/>
              <a:ea typeface="Calibri"/>
              <a:cs typeface="Calibri"/>
              <a:sym typeface="Calibri"/>
            </a:endParaRPr>
          </a:p>
          <a:p>
            <a:pPr algn="ctr">
              <a:spcBef>
                <a:spcPts val="0"/>
              </a:spcBef>
            </a:pPr>
            <a:r>
              <a:rPr lang="en-US" sz="4000" b="1" dirty="0" smtClean="0">
                <a:solidFill>
                  <a:schemeClr val="dk2"/>
                </a:solidFill>
                <a:latin typeface="Calibri"/>
                <a:ea typeface="Calibri"/>
                <a:cs typeface="Calibri"/>
                <a:sym typeface="Calibri"/>
              </a:rPr>
              <a:t>CASE STUDENT #2: CURE  </a:t>
            </a:r>
          </a:p>
          <a:p>
            <a:pPr>
              <a:spcBef>
                <a:spcPts val="0"/>
              </a:spcBef>
            </a:pPr>
            <a:r>
              <a:rPr lang="en-US" sz="4000" b="1" dirty="0" smtClean="0">
                <a:solidFill>
                  <a:schemeClr val="dk2"/>
                </a:solidFill>
                <a:latin typeface="Calibri"/>
                <a:ea typeface="Calibri"/>
                <a:cs typeface="Calibri"/>
                <a:sym typeface="Calibri"/>
              </a:rPr>
              <a:t>CURRICULUM REFORM FOR PROMOTING DEMOCRACY AND CIVIC EDUCATION IN TEACHER-TRAINING PROGRAMS.</a:t>
            </a:r>
          </a:p>
          <a:p>
            <a:pPr marL="1790174" lvl="1" indent="-571500">
              <a:spcBef>
                <a:spcPts val="0"/>
              </a:spcBef>
              <a:buFont typeface="Wingdings" panose="05000000000000000000" pitchFamily="2" charset="2"/>
              <a:buChar char="Ø"/>
            </a:pPr>
            <a:r>
              <a:rPr lang="en-US" sz="3700" b="1" dirty="0" smtClean="0">
                <a:solidFill>
                  <a:schemeClr val="dk2"/>
                </a:solidFill>
                <a:latin typeface="Calibri"/>
                <a:ea typeface="Calibri"/>
                <a:cs typeface="Calibri"/>
                <a:sym typeface="Calibri"/>
              </a:rPr>
              <a:t>17 Institutions</a:t>
            </a:r>
          </a:p>
          <a:p>
            <a:pPr marL="1790174" lvl="1" indent="-571500">
              <a:spcBef>
                <a:spcPts val="0"/>
              </a:spcBef>
              <a:buFont typeface="Wingdings" panose="05000000000000000000" pitchFamily="2" charset="2"/>
              <a:buChar char="Ø"/>
            </a:pPr>
            <a:r>
              <a:rPr lang="en-US" sz="3700" b="1" dirty="0" smtClean="0">
                <a:solidFill>
                  <a:schemeClr val="dk2"/>
                </a:solidFill>
                <a:latin typeface="Calibri"/>
                <a:ea typeface="Calibri"/>
                <a:cs typeface="Calibri"/>
                <a:sym typeface="Calibri"/>
              </a:rPr>
              <a:t>6 Countries:  Israel, Georgia, United Kingdom, Austria, Poland, Estonia</a:t>
            </a:r>
          </a:p>
          <a:p>
            <a:pPr marL="1790174" lvl="1" indent="-571500">
              <a:spcBef>
                <a:spcPts val="0"/>
              </a:spcBef>
              <a:buFont typeface="Wingdings" panose="05000000000000000000" pitchFamily="2" charset="2"/>
              <a:buChar char="Ø"/>
            </a:pPr>
            <a:r>
              <a:rPr lang="en-US" sz="3700" b="1" dirty="0" smtClean="0">
                <a:solidFill>
                  <a:schemeClr val="dk2"/>
                </a:solidFill>
                <a:latin typeface="Calibri"/>
                <a:ea typeface="Calibri"/>
                <a:cs typeface="Calibri"/>
                <a:sym typeface="Calibri"/>
              </a:rPr>
              <a:t>9 student organizations</a:t>
            </a:r>
          </a:p>
          <a:p>
            <a:pPr marL="1790174" lvl="1" indent="-571500">
              <a:spcBef>
                <a:spcPts val="0"/>
              </a:spcBef>
              <a:buFont typeface="Wingdings" panose="05000000000000000000" pitchFamily="2" charset="2"/>
              <a:buChar char="Ø"/>
            </a:pPr>
            <a:r>
              <a:rPr lang="en-US" sz="3700" b="1" dirty="0" smtClean="0">
                <a:solidFill>
                  <a:schemeClr val="dk2"/>
                </a:solidFill>
                <a:latin typeface="Calibri"/>
                <a:ea typeface="Calibri"/>
                <a:cs typeface="Calibri"/>
                <a:sym typeface="Calibri"/>
              </a:rPr>
              <a:t>80 members</a:t>
            </a:r>
            <a:endParaRPr lang="en-US" sz="3700" b="1" dirty="0">
              <a:solidFill>
                <a:schemeClr val="dk2"/>
              </a:solidFill>
              <a:latin typeface="Calibri"/>
              <a:ea typeface="Calibri"/>
              <a:cs typeface="Calibri"/>
              <a:sym typeface="Calibri"/>
            </a:endParaRPr>
          </a:p>
          <a:p>
            <a:pPr>
              <a:spcBef>
                <a:spcPts val="0"/>
              </a:spcBef>
            </a:pPr>
            <a:endParaRPr lang="en-US" sz="4000" b="1" dirty="0" smtClean="0">
              <a:solidFill>
                <a:schemeClr val="dk2"/>
              </a:solidFill>
              <a:latin typeface="Calibri"/>
              <a:ea typeface="Calibri"/>
              <a:cs typeface="Calibri"/>
              <a:sym typeface="Calibri"/>
            </a:endParaRPr>
          </a:p>
          <a:p>
            <a:pPr>
              <a:spcBef>
                <a:spcPts val="0"/>
              </a:spcBef>
            </a:pPr>
            <a:r>
              <a:rPr lang="en-US" sz="4000" b="1" dirty="0" smtClean="0">
                <a:solidFill>
                  <a:schemeClr val="dk2"/>
                </a:solidFill>
                <a:latin typeface="Calibri"/>
                <a:ea typeface="Calibri"/>
                <a:cs typeface="Calibri"/>
                <a:sym typeface="Calibri"/>
              </a:rPr>
              <a:t> </a:t>
            </a:r>
            <a:endParaRPr lang="en-US" sz="3200" dirty="0">
              <a:solidFill>
                <a:schemeClr val="dk1"/>
              </a:solidFill>
              <a:latin typeface="Calibri"/>
              <a:ea typeface="Calibri"/>
              <a:cs typeface="Calibri"/>
              <a:sym typeface="Calibri"/>
            </a:endParaRPr>
          </a:p>
          <a:p>
            <a:endParaRPr lang="en-GB" sz="3200" b="1" u="sng" dirty="0" smtClean="0"/>
          </a:p>
          <a:p>
            <a:endParaRPr lang="en-GB" sz="3200" b="1" u="sng" dirty="0"/>
          </a:p>
          <a:p>
            <a:r>
              <a:rPr lang="en-US" dirty="0" smtClean="0"/>
              <a:t>.</a:t>
            </a:r>
            <a:endParaRPr lang="en-US" dirty="0"/>
          </a:p>
          <a:p>
            <a:endParaRPr lang="en-US" dirty="0"/>
          </a:p>
          <a:p>
            <a:pPr algn="ctr"/>
            <a:r>
              <a:rPr lang="en-US" sz="3300" b="1" u="sng" dirty="0" smtClean="0"/>
              <a:t> </a:t>
            </a:r>
            <a:endParaRPr lang="en-US" dirty="0"/>
          </a:p>
          <a:p>
            <a:pPr algn="ctr"/>
            <a:endParaRPr lang="en-US" sz="3300" b="1" u="sng" dirty="0"/>
          </a:p>
        </p:txBody>
      </p:sp>
      <p:sp>
        <p:nvSpPr>
          <p:cNvPr id="457" name="Text Placeholder 456"/>
          <p:cNvSpPr>
            <a:spLocks noGrp="1"/>
          </p:cNvSpPr>
          <p:nvPr>
            <p:ph type="body" sz="quarter" idx="11"/>
          </p:nvPr>
        </p:nvSpPr>
        <p:spPr>
          <a:xfrm>
            <a:off x="529393" y="5181840"/>
            <a:ext cx="11888949" cy="656336"/>
          </a:xfrm>
        </p:spPr>
        <p:txBody>
          <a:bodyPr/>
          <a:lstStyle/>
          <a:p>
            <a:r>
              <a:rPr lang="en-US" dirty="0">
                <a:latin typeface="Times New Roman" panose="02020603050405020304" pitchFamily="18" charset="0"/>
                <a:cs typeface="Times New Roman" panose="02020603050405020304" pitchFamily="18" charset="0"/>
              </a:rPr>
              <a:t>ABSTRACT</a:t>
            </a:r>
          </a:p>
        </p:txBody>
      </p:sp>
      <p:sp>
        <p:nvSpPr>
          <p:cNvPr id="461" name="Text Placeholder 460"/>
          <p:cNvSpPr>
            <a:spLocks noGrp="1"/>
          </p:cNvSpPr>
          <p:nvPr>
            <p:ph type="body" sz="quarter" idx="25"/>
          </p:nvPr>
        </p:nvSpPr>
        <p:spPr>
          <a:xfrm>
            <a:off x="993094" y="23580071"/>
            <a:ext cx="11361237" cy="1998116"/>
          </a:xfrm>
        </p:spPr>
        <p:txBody>
          <a:bodyPr/>
          <a:lstStyle/>
          <a:p>
            <a:r>
              <a:rPr lang="en-US" sz="4000" dirty="0" smtClean="0">
                <a:latin typeface="Times New Roman" panose="02020603050405020304" pitchFamily="18" charset="0"/>
                <a:cs typeface="Times New Roman" panose="02020603050405020304" pitchFamily="18" charset="0"/>
              </a:rPr>
              <a:t>CHALLENGES IN DESIGNING AND MANAGING INTERNATIONAL EDUCATIONAL PROGRAMS</a:t>
            </a:r>
            <a:endParaRPr lang="en-US" sz="4000" dirty="0">
              <a:latin typeface="Times New Roman" panose="02020603050405020304" pitchFamily="18" charset="0"/>
              <a:cs typeface="Times New Roman" panose="02020603050405020304" pitchFamily="18" charset="0"/>
            </a:endParaRPr>
          </a:p>
        </p:txBody>
      </p:sp>
      <p:sp>
        <p:nvSpPr>
          <p:cNvPr id="464" name="Text Placeholder 463"/>
          <p:cNvSpPr>
            <a:spLocks noGrp="1"/>
          </p:cNvSpPr>
          <p:nvPr>
            <p:ph type="body" sz="quarter" idx="28"/>
          </p:nvPr>
        </p:nvSpPr>
        <p:spPr>
          <a:xfrm>
            <a:off x="23103508" y="23444022"/>
            <a:ext cx="1335962" cy="7395946"/>
          </a:xfrm>
        </p:spPr>
        <p:txBody>
          <a:bodyPr/>
          <a:lstStyle/>
          <a:p>
            <a:pPr lvl="0"/>
            <a:endParaRPr lang="en-US" dirty="0"/>
          </a:p>
          <a:p>
            <a:pPr lvl="0"/>
            <a:endParaRPr lang="en-US" dirty="0"/>
          </a:p>
          <a:p>
            <a:pPr lvl="0"/>
            <a:endParaRPr lang="en-US" dirty="0"/>
          </a:p>
          <a:p>
            <a:pPr lvl="0"/>
            <a:endParaRPr lang="en-US" dirty="0"/>
          </a:p>
          <a:p>
            <a:pPr lvl="0"/>
            <a:endParaRPr lang="en-US" dirty="0"/>
          </a:p>
          <a:p>
            <a:pPr lvl="0"/>
            <a:endParaRPr lang="en-US" dirty="0"/>
          </a:p>
          <a:p>
            <a:pPr lvl="0"/>
            <a:endParaRPr lang="en-US"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dirty="0"/>
          </a:p>
        </p:txBody>
      </p:sp>
      <p:sp>
        <p:nvSpPr>
          <p:cNvPr id="466" name="Text Placeholder 465"/>
          <p:cNvSpPr>
            <a:spLocks noGrp="1"/>
          </p:cNvSpPr>
          <p:nvPr>
            <p:ph type="body" sz="quarter" idx="30"/>
          </p:nvPr>
        </p:nvSpPr>
        <p:spPr>
          <a:xfrm>
            <a:off x="17413487" y="31339632"/>
            <a:ext cx="6306719" cy="2943086"/>
          </a:xfrm>
        </p:spPr>
        <p:txBody>
          <a:bodyPr/>
          <a:lstStyle/>
          <a:p>
            <a:endParaRPr lang="en-US" dirty="0"/>
          </a:p>
          <a:p>
            <a:r>
              <a:rPr lang="en-US" sz="2800" b="1" dirty="0" smtClean="0"/>
              <a:t>Contact Information:</a:t>
            </a:r>
            <a:endParaRPr lang="en-US" dirty="0"/>
          </a:p>
          <a:p>
            <a:r>
              <a:rPr lang="en-US" dirty="0"/>
              <a:t> </a:t>
            </a:r>
            <a:r>
              <a:rPr lang="en-US" dirty="0" smtClean="0"/>
              <a:t>Dr</a:t>
            </a:r>
            <a:r>
              <a:rPr lang="en-US" dirty="0"/>
              <a:t>. </a:t>
            </a:r>
            <a:r>
              <a:rPr lang="en-US" dirty="0" smtClean="0"/>
              <a:t>Rhonda Sofer, Director of International Center of Gordon Academic College,</a:t>
            </a:r>
          </a:p>
          <a:p>
            <a:r>
              <a:rPr lang="en-US" dirty="0" smtClean="0"/>
              <a:t> Coordinator of ERASMUS+ program of CURE</a:t>
            </a:r>
          </a:p>
          <a:p>
            <a:r>
              <a:rPr lang="en-US" dirty="0" smtClean="0"/>
              <a:t>Past Coordinator of TEMPUS program DOIT</a:t>
            </a:r>
          </a:p>
          <a:p>
            <a:r>
              <a:rPr lang="en-US" dirty="0" smtClean="0">
                <a:hlinkClick r:id="rId3"/>
              </a:rPr>
              <a:t>Rhonda@gordon.ac.il</a:t>
            </a:r>
            <a:r>
              <a:rPr lang="en-US" dirty="0" smtClean="0"/>
              <a:t> </a:t>
            </a:r>
            <a:endParaRPr lang="en-US" dirty="0"/>
          </a:p>
          <a:p>
            <a:endParaRPr lang="en-US" dirty="0"/>
          </a:p>
          <a:p>
            <a:endParaRPr lang="en-US" dirty="0"/>
          </a:p>
          <a:p>
            <a:r>
              <a:rPr lang="en-US" dirty="0" smtClean="0"/>
              <a:t> </a:t>
            </a:r>
            <a:endParaRPr lang="en-US" dirty="0"/>
          </a:p>
        </p:txBody>
      </p:sp>
      <p:sp>
        <p:nvSpPr>
          <p:cNvPr id="505" name="Text Placeholder 504"/>
          <p:cNvSpPr>
            <a:spLocks noGrp="1"/>
          </p:cNvSpPr>
          <p:nvPr>
            <p:ph type="body" sz="quarter" idx="150"/>
          </p:nvPr>
        </p:nvSpPr>
        <p:spPr>
          <a:xfrm>
            <a:off x="6638544" y="3316040"/>
            <a:ext cx="10698770" cy="1280160"/>
          </a:xfrm>
        </p:spPr>
        <p:txBody>
          <a:bodyPr>
            <a:normAutofit/>
          </a:bodyPr>
          <a:lstStyle/>
          <a:p>
            <a:r>
              <a:rPr lang="en-US" sz="4800" b="1" dirty="0" smtClean="0">
                <a:solidFill>
                  <a:schemeClr val="accent5">
                    <a:lumMod val="50000"/>
                  </a:schemeClr>
                </a:solidFill>
              </a:rPr>
              <a:t>Gordon Academic College of Education</a:t>
            </a:r>
            <a:endParaRPr lang="en-US" sz="4800" b="1" dirty="0">
              <a:solidFill>
                <a:schemeClr val="accent5">
                  <a:lumMod val="50000"/>
                </a:schemeClr>
              </a:solidFill>
            </a:endParaRPr>
          </a:p>
        </p:txBody>
      </p:sp>
      <p:sp>
        <p:nvSpPr>
          <p:cNvPr id="506" name="Text Placeholder 505"/>
          <p:cNvSpPr>
            <a:spLocks noGrp="1"/>
          </p:cNvSpPr>
          <p:nvPr>
            <p:ph type="body" sz="quarter" idx="151"/>
          </p:nvPr>
        </p:nvSpPr>
        <p:spPr>
          <a:xfrm>
            <a:off x="9092314" y="2047183"/>
            <a:ext cx="7007409" cy="1280160"/>
          </a:xfrm>
        </p:spPr>
        <p:txBody>
          <a:bodyPr>
            <a:normAutofit/>
          </a:bodyPr>
          <a:lstStyle/>
          <a:p>
            <a:r>
              <a:rPr lang="en-US" sz="4400" b="1" dirty="0" smtClean="0">
                <a:latin typeface="Arial" panose="020B0604020202020204" pitchFamily="34" charset="0"/>
                <a:cs typeface="Arial" panose="020B0604020202020204" pitchFamily="34" charset="0"/>
              </a:rPr>
              <a:t>Rhonda Sofer</a:t>
            </a:r>
            <a:endParaRPr lang="en-US" sz="4400" dirty="0">
              <a:latin typeface="Arial" panose="020B0604020202020204" pitchFamily="34" charset="0"/>
              <a:cs typeface="Arial" panose="020B0604020202020204" pitchFamily="34" charset="0"/>
            </a:endParaRPr>
          </a:p>
          <a:p>
            <a:endParaRPr lang="en-US" sz="6500" dirty="0">
              <a:solidFill>
                <a:schemeClr val="accent5">
                  <a:lumMod val="50000"/>
                </a:schemeClr>
              </a:solidFill>
              <a:latin typeface="Arial" panose="020B0604020202020204" pitchFamily="34" charset="0"/>
              <a:cs typeface="Arial" panose="020B0604020202020204" pitchFamily="34" charset="0"/>
            </a:endParaRPr>
          </a:p>
        </p:txBody>
      </p:sp>
      <p:sp>
        <p:nvSpPr>
          <p:cNvPr id="507" name="Text Placeholder 506"/>
          <p:cNvSpPr>
            <a:spLocks noGrp="1"/>
          </p:cNvSpPr>
          <p:nvPr>
            <p:ph type="body" sz="quarter" idx="153"/>
          </p:nvPr>
        </p:nvSpPr>
        <p:spPr>
          <a:xfrm>
            <a:off x="3749040" y="413582"/>
            <a:ext cx="18657084" cy="1637973"/>
          </a:xfrm>
        </p:spPr>
        <p:txBody>
          <a:bodyPr>
            <a:normAutofit fontScale="40000" lnSpcReduction="20000"/>
          </a:bodyPr>
          <a:lstStyle/>
          <a:p>
            <a:r>
              <a:rPr lang="en-US" dirty="0"/>
              <a:t>Designing and Managing European Commission's International Capacity Building Programs for Teacher-Training: Challenges and Good Practices </a:t>
            </a:r>
            <a:endParaRPr lang="en-US" sz="6600" b="1" dirty="0">
              <a:solidFill>
                <a:schemeClr val="accent5">
                  <a:lumMod val="50000"/>
                </a:schemeClr>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608F4B2B-ECA4-4214-86B9-2B5D37A979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217" y="541457"/>
            <a:ext cx="2364409" cy="1604020"/>
          </a:xfrm>
          <a:prstGeom prst="rect">
            <a:avLst/>
          </a:prstGeom>
        </p:spPr>
      </p:pic>
      <p:pic>
        <p:nvPicPr>
          <p:cNvPr id="2" name="Picture 1">
            <a:extLst>
              <a:ext uri="{FF2B5EF4-FFF2-40B4-BE49-F238E27FC236}">
                <a16:creationId xmlns:a16="http://schemas.microsoft.com/office/drawing/2014/main" id="{F452A4A2-A455-487C-83F6-1D870092E513}"/>
              </a:ext>
            </a:extLst>
          </p:cNvPr>
          <p:cNvPicPr>
            <a:picLocks noChangeAspect="1"/>
          </p:cNvPicPr>
          <p:nvPr/>
        </p:nvPicPr>
        <p:blipFill>
          <a:blip r:embed="rId5"/>
          <a:stretch>
            <a:fillRect/>
          </a:stretch>
        </p:blipFill>
        <p:spPr>
          <a:xfrm>
            <a:off x="190290" y="2598056"/>
            <a:ext cx="5439849" cy="1557844"/>
          </a:xfrm>
          <a:prstGeom prst="rect">
            <a:avLst/>
          </a:prstGeom>
        </p:spPr>
      </p:pic>
      <p:sp>
        <p:nvSpPr>
          <p:cNvPr id="7" name="Rectangle 6">
            <a:extLst>
              <a:ext uri="{FF2B5EF4-FFF2-40B4-BE49-F238E27FC236}">
                <a16:creationId xmlns:a16="http://schemas.microsoft.com/office/drawing/2014/main" id="{146E8819-15FF-45E1-BA52-905473CF7094}"/>
              </a:ext>
            </a:extLst>
          </p:cNvPr>
          <p:cNvSpPr/>
          <p:nvPr/>
        </p:nvSpPr>
        <p:spPr>
          <a:xfrm>
            <a:off x="12966344" y="25464843"/>
            <a:ext cx="11554084" cy="6063198"/>
          </a:xfrm>
          <a:prstGeom prst="rect">
            <a:avLst/>
          </a:prstGeom>
        </p:spPr>
        <p:txBody>
          <a:bodyPr wrap="square">
            <a:spAutoFit/>
          </a:bodyPr>
          <a:lstStyle/>
          <a:p>
            <a:r>
              <a:rPr lang="en-US" sz="2400" b="1" dirty="0"/>
              <a:t>REFERENCES</a:t>
            </a:r>
          </a:p>
          <a:p>
            <a:pPr fontAlgn="base"/>
            <a:r>
              <a:rPr lang="en-US" sz="2800" dirty="0"/>
              <a:t>Bell, M.P. &amp; Berry, D.P. (2007). Viewing Diversity Through Different Lenses: Avoiding a Few Blind Spots, Academy of Management Perspectives, November</a:t>
            </a:r>
          </a:p>
          <a:p>
            <a:pPr fontAlgn="base"/>
            <a:r>
              <a:rPr lang="en-US" sz="2800" dirty="0" err="1"/>
              <a:t>Briere</a:t>
            </a:r>
            <a:r>
              <a:rPr lang="en-US" sz="2800" dirty="0"/>
              <a:t>, S &amp; </a:t>
            </a:r>
            <a:r>
              <a:rPr lang="en-US" sz="2800" dirty="0" err="1"/>
              <a:t>Proulx</a:t>
            </a:r>
            <a:r>
              <a:rPr lang="en-US" sz="2800" dirty="0"/>
              <a:t>, D. (2013). The success of an internal development project: lessons drawn from a case between Morocco and Canada, International Review of Administrative Sciences, no. 79, pp. 169-186</a:t>
            </a:r>
          </a:p>
          <a:p>
            <a:pPr fontAlgn="base"/>
            <a:r>
              <a:rPr lang="en-US" sz="2800" dirty="0"/>
              <a:t>Freshwater, D., Sherwood, G. &amp; Drury, V. (2006). International research collaboration: issues, benefits and challenges of the global network.  </a:t>
            </a:r>
            <a:r>
              <a:rPr lang="en-US" sz="2800" i="1" dirty="0"/>
              <a:t>Journal of Research in Nursing, Sage Publications</a:t>
            </a:r>
            <a:r>
              <a:rPr lang="en-US" sz="2800" dirty="0"/>
              <a:t>, 11(4), 295-303.</a:t>
            </a:r>
          </a:p>
          <a:p>
            <a:pPr fontAlgn="base"/>
            <a:r>
              <a:rPr lang="en-US" sz="2800" dirty="0" err="1"/>
              <a:t>Fullen</a:t>
            </a:r>
            <a:r>
              <a:rPr lang="en-US" sz="2800" dirty="0"/>
              <a:t>, M. (2007). </a:t>
            </a:r>
            <a:r>
              <a:rPr lang="en-US" sz="2800" i="1" dirty="0"/>
              <a:t>Leading in a culture of change</a:t>
            </a:r>
            <a:r>
              <a:rPr lang="en-US" sz="2800" dirty="0"/>
              <a:t>, </a:t>
            </a:r>
            <a:r>
              <a:rPr lang="en-US" sz="2800" dirty="0" err="1"/>
              <a:t>Jossey</a:t>
            </a:r>
            <a:r>
              <a:rPr lang="en-US" sz="2800" dirty="0"/>
              <a:t>-Boss, San Francisco.  </a:t>
            </a:r>
          </a:p>
          <a:p>
            <a:pPr fontAlgn="base"/>
            <a:r>
              <a:rPr lang="en-US" sz="2800" dirty="0"/>
              <a:t>Sofer, R. (2011). A model for structuring relations in a Tempus international partnership: a narrative presentation, in N </a:t>
            </a:r>
            <a:r>
              <a:rPr lang="en-US" sz="2800" dirty="0" err="1"/>
              <a:t>Davidovitch</a:t>
            </a:r>
            <a:r>
              <a:rPr lang="en-US" sz="2800" dirty="0"/>
              <a:t> (ed.), </a:t>
            </a:r>
            <a:r>
              <a:rPr lang="en-US" sz="2800" i="1" dirty="0"/>
              <a:t>International ties in higher education and academic teaching,</a:t>
            </a:r>
            <a:r>
              <a:rPr lang="en-US" sz="2800" dirty="0"/>
              <a:t>   Ariel University Center of Samaria, Ariel.</a:t>
            </a:r>
          </a:p>
        </p:txBody>
      </p:sp>
      <p:pic>
        <p:nvPicPr>
          <p:cNvPr id="50" name="Picture 49"/>
          <p:cNvPicPr/>
          <p:nvPr/>
        </p:nvPicPr>
        <p:blipFill>
          <a:blip r:embed="rId6" cstate="print">
            <a:extLst>
              <a:ext uri="{28A0092B-C50C-407E-A947-70E740481C1C}">
                <a14:useLocalDpi xmlns:a14="http://schemas.microsoft.com/office/drawing/2010/main" val="0"/>
              </a:ext>
            </a:extLst>
          </a:blip>
          <a:stretch>
            <a:fillRect/>
          </a:stretch>
        </p:blipFill>
        <p:spPr>
          <a:xfrm>
            <a:off x="17703396" y="1954711"/>
            <a:ext cx="2282523" cy="1193566"/>
          </a:xfrm>
          <a:prstGeom prst="rect">
            <a:avLst/>
          </a:prstGeom>
        </p:spPr>
      </p:pic>
      <p:pic>
        <p:nvPicPr>
          <p:cNvPr id="51" name="Picture 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673904" y="474332"/>
            <a:ext cx="1333500"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3072538" y="2035150"/>
            <a:ext cx="1368425"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Grafik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860238" y="2979722"/>
            <a:ext cx="3147166" cy="1255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Shape 89" descr="https://www.erasmusplus.org.uk/file/3416/download"/>
          <p:cNvPicPr preferRelativeResize="0"/>
          <p:nvPr/>
        </p:nvPicPr>
        <p:blipFill rotWithShape="1">
          <a:blip r:embed="rId10">
            <a:alphaModFix/>
          </a:blip>
          <a:srcRect/>
          <a:stretch/>
        </p:blipFill>
        <p:spPr>
          <a:xfrm>
            <a:off x="10495060" y="17452767"/>
            <a:ext cx="1744651" cy="714377"/>
          </a:xfrm>
          <a:prstGeom prst="rect">
            <a:avLst/>
          </a:prstGeom>
          <a:noFill/>
          <a:ln>
            <a:noFill/>
          </a:ln>
        </p:spPr>
      </p:pic>
      <p:sp>
        <p:nvSpPr>
          <p:cNvPr id="4" name="TextBox 3"/>
          <p:cNvSpPr txBox="1"/>
          <p:nvPr/>
        </p:nvSpPr>
        <p:spPr>
          <a:xfrm>
            <a:off x="1060800" y="26224158"/>
            <a:ext cx="11178911" cy="7848302"/>
          </a:xfrm>
          <a:prstGeom prst="rect">
            <a:avLst/>
          </a:prstGeom>
          <a:noFill/>
        </p:spPr>
        <p:txBody>
          <a:bodyPr wrap="square" rtlCol="0">
            <a:spAutoFit/>
          </a:bodyPr>
          <a:lstStyle/>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Recruiting partners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 Sharing common priorities and needs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Communication: (Language and inter-cultural communication gaps)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Convincing Key Stakeholders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Designing a relevant program for many institutions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Maintaining a time-line for project design, implementation and assessment</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Sharing knowledge and experiences</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Implementing Program</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Assessing the program</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Sustaining the program</a:t>
            </a:r>
          </a:p>
          <a:p>
            <a:pPr marL="457200" indent="-457200">
              <a:buFont typeface="Wingdings" panose="05000000000000000000" pitchFamily="2" charset="2"/>
              <a:buChar char="Ø"/>
            </a:pPr>
            <a:r>
              <a:rPr lang="en-US" sz="3600" dirty="0" smtClean="0">
                <a:latin typeface="Times New Roman" panose="02020603050405020304" pitchFamily="18" charset="0"/>
                <a:cs typeface="Times New Roman" panose="02020603050405020304" pitchFamily="18" charset="0"/>
              </a:rPr>
              <a:t>Sustaining the professional ties through new initiatives and programs.</a:t>
            </a:r>
            <a:endParaRPr lang="en-US" sz="3600"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540162" y="31983093"/>
            <a:ext cx="2216601" cy="2216601"/>
          </a:xfrm>
          <a:prstGeom prst="rect">
            <a:avLst/>
          </a:prstGeom>
        </p:spPr>
      </p:pic>
      <p:sp>
        <p:nvSpPr>
          <p:cNvPr id="15" name="TextBox 14"/>
          <p:cNvSpPr txBox="1"/>
          <p:nvPr/>
        </p:nvSpPr>
        <p:spPr>
          <a:xfrm>
            <a:off x="12875998" y="6157187"/>
            <a:ext cx="11719807" cy="19174480"/>
          </a:xfrm>
          <a:prstGeom prst="rect">
            <a:avLst/>
          </a:prstGeom>
          <a:noFill/>
        </p:spPr>
        <p:txBody>
          <a:bodyPr wrap="square" rtlCol="0">
            <a:spAutoFit/>
          </a:bodyPr>
          <a:lstStyle/>
          <a:p>
            <a:pPr algn="ctr"/>
            <a:r>
              <a:rPr lang="en-US" sz="3600" b="1" dirty="0" smtClean="0">
                <a:latin typeface="Times New Roman" panose="02020603050405020304" pitchFamily="18" charset="0"/>
                <a:cs typeface="Times New Roman" panose="02020603050405020304" pitchFamily="18" charset="0"/>
              </a:rPr>
              <a:t>GOOD PRACTICES THAT FACILITATE SUCCESSFUL DESIGN AND MANAGEMENT OF INTERNATIONAL EDUCATIONAL PROGRAMS</a:t>
            </a:r>
          </a:p>
          <a:p>
            <a:r>
              <a:rPr lang="en-US" sz="3600" b="1" dirty="0" smtClean="0">
                <a:latin typeface="Times New Roman" panose="02020603050405020304" pitchFamily="18" charset="0"/>
                <a:cs typeface="Times New Roman" panose="02020603050405020304" pitchFamily="18" charset="0"/>
              </a:rPr>
              <a:t>Diversity Management Strategies:</a:t>
            </a:r>
          </a:p>
          <a:p>
            <a:pPr marL="571500" indent="-571500">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Communication skills (multicultural)</a:t>
            </a:r>
          </a:p>
          <a:p>
            <a:pPr marL="571500" indent="-571500">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Inclusion</a:t>
            </a:r>
          </a:p>
          <a:p>
            <a:pPr marL="571500" indent="-571500">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Sharing concept</a:t>
            </a:r>
          </a:p>
          <a:p>
            <a:pPr marL="571500" indent="-571500">
              <a:buFont typeface="Wingdings" panose="05000000000000000000" pitchFamily="2" charset="2"/>
              <a:buChar char="v"/>
            </a:pPr>
            <a:r>
              <a:rPr lang="en-US" sz="3600" dirty="0">
                <a:latin typeface="Times New Roman" panose="02020603050405020304" pitchFamily="18" charset="0"/>
                <a:cs typeface="Times New Roman" panose="02020603050405020304" pitchFamily="18" charset="0"/>
              </a:rPr>
              <a:t>Transparency in </a:t>
            </a:r>
            <a:r>
              <a:rPr lang="en-US" sz="3600" dirty="0" smtClean="0">
                <a:latin typeface="Times New Roman" panose="02020603050405020304" pitchFamily="18" charset="0"/>
                <a:cs typeface="Times New Roman" panose="02020603050405020304" pitchFamily="18" charset="0"/>
              </a:rPr>
              <a:t>work and exchanges</a:t>
            </a:r>
          </a:p>
          <a:p>
            <a:pPr marL="571500" indent="-571500">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Inclusion and sharing responsibility</a:t>
            </a:r>
          </a:p>
          <a:p>
            <a:pPr marL="571500" indent="-571500">
              <a:buFont typeface="Wingdings" panose="05000000000000000000" pitchFamily="2" charset="2"/>
              <a:buChar char="v"/>
            </a:pPr>
            <a:r>
              <a:rPr lang="en-US" altLang="en-US" sz="3600" dirty="0">
                <a:latin typeface="Times New Roman" panose="02020603050405020304" pitchFamily="18" charset="0"/>
                <a:cs typeface="Times New Roman" panose="02020603050405020304" pitchFamily="18" charset="0"/>
              </a:rPr>
              <a:t>Establishing clear </a:t>
            </a:r>
            <a:r>
              <a:rPr lang="en-US" altLang="en-US" sz="3600" dirty="0" smtClean="0">
                <a:latin typeface="Times New Roman" panose="02020603050405020304" pitchFamily="18" charset="0"/>
                <a:cs typeface="Times New Roman" panose="02020603050405020304" pitchFamily="18" charset="0"/>
              </a:rPr>
              <a:t>goals</a:t>
            </a:r>
            <a:r>
              <a:rPr lang="en-US" altLang="en-US" sz="3600" dirty="0">
                <a:latin typeface="Times New Roman" panose="02020603050405020304" pitchFamily="18" charset="0"/>
                <a:cs typeface="Times New Roman" panose="02020603050405020304" pitchFamily="18" charset="0"/>
              </a:rPr>
              <a:t> </a:t>
            </a:r>
            <a:r>
              <a:rPr lang="en-US" altLang="en-US" sz="3600" dirty="0" smtClean="0">
                <a:latin typeface="Times New Roman" panose="02020603050405020304" pitchFamily="18" charset="0"/>
                <a:cs typeface="Times New Roman" panose="02020603050405020304" pitchFamily="18" charset="0"/>
              </a:rPr>
              <a:t>yet enables flexibility.</a:t>
            </a:r>
            <a:endParaRPr lang="en-US" altLang="en-US" sz="3600" dirty="0">
              <a:latin typeface="Times New Roman" panose="02020603050405020304" pitchFamily="18" charset="0"/>
              <a:cs typeface="Times New Roman" panose="02020603050405020304" pitchFamily="18" charset="0"/>
            </a:endParaRPr>
          </a:p>
          <a:p>
            <a:pPr marL="571500" indent="-571500">
              <a:buFont typeface="Wingdings" panose="05000000000000000000" pitchFamily="2" charset="2"/>
              <a:buChar char="v"/>
            </a:pPr>
            <a:r>
              <a:rPr lang="en-US" altLang="en-US" sz="3600" dirty="0" smtClean="0">
                <a:latin typeface="Times New Roman" panose="02020603050405020304" pitchFamily="18" charset="0"/>
                <a:cs typeface="Times New Roman" panose="02020603050405020304" pitchFamily="18" charset="0"/>
              </a:rPr>
              <a:t>Defining </a:t>
            </a:r>
            <a:r>
              <a:rPr lang="en-US" altLang="en-US" sz="3600" dirty="0">
                <a:latin typeface="Times New Roman" panose="02020603050405020304" pitchFamily="18" charset="0"/>
                <a:cs typeface="Times New Roman" panose="02020603050405020304" pitchFamily="18" charset="0"/>
              </a:rPr>
              <a:t>stages of work and tasks;</a:t>
            </a:r>
          </a:p>
          <a:p>
            <a:pPr marL="571500" indent="-571500">
              <a:buFont typeface="Wingdings" panose="05000000000000000000" pitchFamily="2" charset="2"/>
              <a:buChar char="v"/>
            </a:pPr>
            <a:r>
              <a:rPr lang="en-US" altLang="en-US" sz="3600" dirty="0">
                <a:latin typeface="Times New Roman" panose="02020603050405020304" pitchFamily="18" charset="0"/>
                <a:cs typeface="Times New Roman" panose="02020603050405020304" pitchFamily="18" charset="0"/>
              </a:rPr>
              <a:t> </a:t>
            </a:r>
            <a:r>
              <a:rPr lang="en-US" altLang="en-US" sz="3600" dirty="0" smtClean="0">
                <a:latin typeface="Times New Roman" panose="02020603050405020304" pitchFamily="18" charset="0"/>
                <a:cs typeface="Times New Roman" panose="02020603050405020304" pitchFamily="18" charset="0"/>
              </a:rPr>
              <a:t>Delegating </a:t>
            </a:r>
            <a:r>
              <a:rPr lang="en-US" altLang="en-US" sz="3600" dirty="0">
                <a:latin typeface="Times New Roman" panose="02020603050405020304" pitchFamily="18" charset="0"/>
                <a:cs typeface="Times New Roman" panose="02020603050405020304" pitchFamily="18" charset="0"/>
              </a:rPr>
              <a:t>tasks  and;</a:t>
            </a:r>
          </a:p>
          <a:p>
            <a:pPr marL="571500" indent="-571500">
              <a:buFont typeface="Wingdings" panose="05000000000000000000" pitchFamily="2" charset="2"/>
              <a:buChar char="v"/>
            </a:pPr>
            <a:r>
              <a:rPr lang="en-US" altLang="en-US" sz="3600" dirty="0" smtClean="0">
                <a:latin typeface="Times New Roman" panose="02020603050405020304" pitchFamily="18" charset="0"/>
                <a:cs typeface="Times New Roman" panose="02020603050405020304" pitchFamily="18" charset="0"/>
              </a:rPr>
              <a:t>-Establishing </a:t>
            </a:r>
            <a:r>
              <a:rPr lang="en-US" altLang="en-US" sz="3600" dirty="0">
                <a:latin typeface="Times New Roman" panose="02020603050405020304" pitchFamily="18" charset="0"/>
                <a:cs typeface="Times New Roman" panose="02020603050405020304" pitchFamily="18" charset="0"/>
              </a:rPr>
              <a:t>deadlines for each </a:t>
            </a:r>
            <a:r>
              <a:rPr lang="en-US" altLang="en-US" sz="3600" dirty="0" smtClean="0">
                <a:latin typeface="Times New Roman" panose="02020603050405020304" pitchFamily="18" charset="0"/>
                <a:cs typeface="Times New Roman" panose="02020603050405020304" pitchFamily="18" charset="0"/>
              </a:rPr>
              <a:t>task</a:t>
            </a:r>
          </a:p>
          <a:p>
            <a:pPr marL="571500" indent="-571500">
              <a:buFont typeface="Wingdings" panose="05000000000000000000" pitchFamily="2" charset="2"/>
              <a:buChar char="v"/>
            </a:pPr>
            <a:r>
              <a:rPr lang="en-US" altLang="en-US" sz="3600" dirty="0">
                <a:latin typeface="Times New Roman" panose="02020603050405020304" pitchFamily="18" charset="0"/>
                <a:cs typeface="Times New Roman" panose="02020603050405020304" pitchFamily="18" charset="0"/>
              </a:rPr>
              <a:t>Providing a clear model of work through actions </a:t>
            </a:r>
            <a:r>
              <a:rPr lang="en-US" altLang="en-US" sz="3600" dirty="0" smtClean="0">
                <a:latin typeface="Times New Roman" panose="02020603050405020304" pitchFamily="18" charset="0"/>
                <a:cs typeface="Times New Roman" panose="02020603050405020304" pitchFamily="18" charset="0"/>
              </a:rPr>
              <a:t> </a:t>
            </a:r>
            <a:endParaRPr lang="en-US" altLang="en-US" sz="3600" dirty="0">
              <a:latin typeface="Times New Roman" panose="02020603050405020304" pitchFamily="18" charset="0"/>
              <a:cs typeface="Times New Roman" panose="02020603050405020304" pitchFamily="18" charset="0"/>
            </a:endParaRPr>
          </a:p>
          <a:p>
            <a:pPr marL="571500" indent="-571500">
              <a:buFont typeface="Wingdings" panose="05000000000000000000" pitchFamily="2" charset="2"/>
              <a:buChar char="v"/>
            </a:pPr>
            <a:r>
              <a:rPr lang="en-US" altLang="en-US" sz="3600" dirty="0">
                <a:latin typeface="Times New Roman" panose="02020603050405020304" pitchFamily="18" charset="0"/>
                <a:cs typeface="Times New Roman" panose="02020603050405020304" pitchFamily="18" charset="0"/>
              </a:rPr>
              <a:t>Accessibility----immediate answering of questions---(Skype, emails, etc.). </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Equality of colleagues and providing opportunities for all voices to be heard.</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Taking responsibility and making decisions based on what is best for the project.</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Good Leadership:   Leaders who:</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 are committed to the concept</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 models for work</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Provide clear instructions for work</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Develops a culture of collaboration and trust</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Involves key stakeholders and maintains communication with them throughout the project</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Visible and can be accessed quickly through a variety of channels</a:t>
            </a:r>
          </a:p>
          <a:p>
            <a:pPr marL="571500" indent="-571500">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Moral purpose of project</a:t>
            </a:r>
          </a:p>
          <a:p>
            <a:pPr marL="571500" indent="-571500">
              <a:buFont typeface="Wingdings" panose="05000000000000000000" pitchFamily="2" charset="2"/>
              <a:buChar char="v"/>
            </a:pPr>
            <a:r>
              <a:rPr lang="en-US" sz="3600" b="1" dirty="0"/>
              <a:t>Understanding cultural/social/political/economic  contexts of </a:t>
            </a:r>
            <a:r>
              <a:rPr lang="en-US" sz="3600" b="1" dirty="0" smtClean="0"/>
              <a:t>implementation</a:t>
            </a:r>
          </a:p>
          <a:p>
            <a:endParaRPr lang="en-US" sz="4400" b="1" dirty="0">
              <a:latin typeface="Times New Roman" panose="02020603050405020304" pitchFamily="18" charset="0"/>
              <a:cs typeface="Times New Roman" panose="02020603050405020304" pitchFamily="18" charset="0"/>
            </a:endParaRPr>
          </a:p>
        </p:txBody>
      </p:sp>
      <p:pic>
        <p:nvPicPr>
          <p:cNvPr id="22" name="Grafik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96514" y="11843806"/>
            <a:ext cx="1943197" cy="775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96514" y="11843806"/>
            <a:ext cx="1943197" cy="775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7103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70CMx100C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Classic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PosterPresentations.com-70CMx100CM</Template>
  <TotalTime>0</TotalTime>
  <Words>574</Words>
  <Application>Microsoft Office PowerPoint</Application>
  <PresentationFormat>Custom</PresentationFormat>
  <Paragraphs>92</Paragraphs>
  <Slides>1</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9" baseType="lpstr">
      <vt:lpstr>Arial</vt:lpstr>
      <vt:lpstr>Calibri</vt:lpstr>
      <vt:lpstr>Times New Roman</vt:lpstr>
      <vt:lpstr>Trebuchet MS</vt:lpstr>
      <vt:lpstr>Wingdings</vt:lpstr>
      <vt:lpstr>PosterPresentations.com-70CMx100CM</vt:lpstr>
      <vt:lpstr>Classic - Wide Center</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Rhonda Sofer</cp:lastModifiedBy>
  <cp:revision>86</cp:revision>
  <dcterms:created xsi:type="dcterms:W3CDTF">2012-02-10T00:10:15Z</dcterms:created>
  <dcterms:modified xsi:type="dcterms:W3CDTF">2019-06-24T07:47:16Z</dcterms:modified>
</cp:coreProperties>
</file>